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1" r:id="rId2"/>
    <p:sldId id="367" r:id="rId3"/>
    <p:sldId id="356" r:id="rId4"/>
    <p:sldId id="366" r:id="rId5"/>
    <p:sldId id="357" r:id="rId6"/>
    <p:sldId id="358" r:id="rId7"/>
    <p:sldId id="32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F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580" autoAdjust="0"/>
    <p:restoredTop sz="86410"/>
  </p:normalViewPr>
  <p:slideViewPr>
    <p:cSldViewPr snapToGrid="0">
      <p:cViewPr varScale="1">
        <p:scale>
          <a:sx n="52" d="100"/>
          <a:sy n="52" d="100"/>
        </p:scale>
        <p:origin x="90" y="1026"/>
      </p:cViewPr>
      <p:guideLst/>
    </p:cSldViewPr>
  </p:slideViewPr>
  <p:outlineViewPr>
    <p:cViewPr>
      <p:scale>
        <a:sx n="33" d="100"/>
        <a:sy n="33" d="100"/>
      </p:scale>
      <p:origin x="0" y="-12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26EFD-C460-46A2-B386-438F8854F7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85F49E-3821-4F9E-8580-B7ADA3C7C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207553-0057-4086-97E1-18FBB750D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AD85-4586-4583-9542-8DE0F0B099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6BDE0A-BF7A-4C98-AEF5-CCBE434E3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2DA89-7BBD-4728-8556-2FC8388EA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E9CA-2E82-451E-8A67-ADE366C5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646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DA5B8-3EE6-423B-94FA-7B78FFF55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9EF98D-5521-417C-8E72-EDE65915F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17914-00F2-41AE-A535-C712A81A5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AD85-4586-4583-9542-8DE0F0B099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D96B49-DE7F-416C-8AF8-08AB76394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C5F1A9-562E-4764-A29C-E89A80A62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E9CA-2E82-451E-8A67-ADE366C5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691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465573-8D6B-4087-B445-BE5C7265C7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60D14E-0A8C-4E28-8B61-FD6D5BD009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191054-7585-4B44-BD09-364B56CD8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AD85-4586-4583-9542-8DE0F0B099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768B26-CC9E-468C-B7C9-EE991568F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EBD4F-CD57-4B61-8E9B-9AA5DF898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E9CA-2E82-451E-8A67-ADE366C5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88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8B2120B-1516-42B7-BA30-BCA6F1BFCC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C95D82-D425-46B0-A430-F3D57F0B2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2377" y="310551"/>
            <a:ext cx="9005978" cy="957532"/>
          </a:xfrm>
        </p:spPr>
        <p:txBody>
          <a:bodyPr>
            <a:normAutofit/>
          </a:bodyPr>
          <a:lstStyle>
            <a:lvl1pPr>
              <a:defRPr sz="5200" b="1">
                <a:solidFill>
                  <a:srgbClr val="003F5E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4100F-51EA-4420-9C6E-75B44D560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7" y="1782492"/>
            <a:ext cx="11671540" cy="5075508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5678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F4B8D-A798-404D-A7F1-C0FEF76C4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089F1-0B76-4082-9B99-46EF85EA6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9AC8C-17AD-480A-BE2C-5EF06D2E2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AD85-4586-4583-9542-8DE0F0B099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CCE2E8-A71C-4B99-AAB2-36A88D346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B4DF25-FB65-4A43-9B21-2F054E636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E9CA-2E82-451E-8A67-ADE366C5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97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81F26-CF91-4F99-8B5A-60DFEE531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0481B-899D-4ED1-AB28-DD4322E387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DA8435-C013-4653-A75E-0BC5EA075C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E543-EA10-4F99-93A0-B2732A10E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AD85-4586-4583-9542-8DE0F0B099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77C4D9-A8A9-4266-9251-7D0F80BF8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626559-1E80-48D4-B557-F027E8C0F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E9CA-2E82-451E-8A67-ADE366C5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783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AAFAB-6DF7-4750-BB45-4A4C0DBB8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BEE0C6-D3A8-4184-902B-73E7DF7FC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3E3A2A-74BF-46E3-86F8-2762F16D65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BFD47C-C650-48D3-9649-1094709AE2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6D94EB-3612-41AC-888F-B7C38A13AE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CCC496-C242-454E-8211-490D7E721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AD85-4586-4583-9542-8DE0F0B099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B695AE-E008-48F4-9B08-97B9E96DE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7022F6-23FA-4EDD-A573-439BBF5B9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E9CA-2E82-451E-8A67-ADE366C5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838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5C219-C473-42FB-8D74-611B979CE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CB24AC-55EF-4C0C-9708-8D6DD9B2E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AD85-4586-4583-9542-8DE0F0B099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039E13-DB51-4549-BBED-9CF1DEB0A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CA3A3E-C1DB-4A63-870D-DF52C9A58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E9CA-2E82-451E-8A67-ADE366C5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470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4122A2-58E3-41A8-864F-FCD61F999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AD85-4586-4583-9542-8DE0F0B099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747586-3BC2-477B-B7CF-D6B85C972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724648-1441-4F99-AA54-F18BFD350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E9CA-2E82-451E-8A67-ADE366C5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481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93E41-167C-4F4B-B9C1-5B07F7BC2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553A8-6EBC-4009-A96C-11D9BABC7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4DE350-66CA-47C5-8836-5D08CC78A8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706AA7-98D1-4C0B-AB03-C0B5E37B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AD85-4586-4583-9542-8DE0F0B099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222CBA-725D-47F5-8456-5041BC325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31E4D0-1374-47AB-BFB4-C9AFEBF06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E9CA-2E82-451E-8A67-ADE366C5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934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9AB25-3504-4B0F-B4BC-9B23D993C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7E5283-9FCE-4901-BFFC-688A8E5BEC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B4167F-A0A8-4DA1-8381-7892BCE0AA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3E4C5C-A68D-4B85-96B5-A409BD7B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AD85-4586-4583-9542-8DE0F0B099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D9544D-B14C-41BB-861C-B184E21AB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015C69-E20C-4419-BCB8-27FCF05D3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E9CA-2E82-451E-8A67-ADE366C5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11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6A11F2-9905-4C41-B182-31DC3AF89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4AC5C3-748C-4CDA-A6AF-DAA76E34AE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00710C-24FF-400D-B362-19766179B7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9AD85-4586-4583-9542-8DE0F0B099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6C885-2D97-463E-9B21-957A40155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74731-7EDE-46EF-B444-3E0507556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5E9CA-2E82-451E-8A67-ADE366C5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644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B3100D1-0CB7-2F9F-06BD-1673768F8C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29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B5374-A27E-AED1-98F8-EECD6AE70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CFF1F-A8B7-BF78-5939-380DB5764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I’ve Got the Joy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85F0F-181D-9D35-8BA1-D06684D5E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Philippians 4:4 </a:t>
            </a:r>
          </a:p>
          <a:p>
            <a:r>
              <a:rPr lang="en-US" dirty="0"/>
              <a:t>Rejoice in the Lord always. Again I will say, rejoice!</a:t>
            </a:r>
          </a:p>
          <a:p>
            <a:endParaRPr lang="en-US" dirty="0"/>
          </a:p>
          <a:p>
            <a:r>
              <a:rPr lang="en-US" dirty="0"/>
              <a:t>Psalm 119:11 </a:t>
            </a:r>
          </a:p>
          <a:p>
            <a:r>
              <a:rPr lang="en-US" dirty="0"/>
              <a:t>Your word I have hidden in my heart, That I might not sin against You!</a:t>
            </a:r>
          </a:p>
        </p:txBody>
      </p:sp>
    </p:spTree>
    <p:extLst>
      <p:ext uri="{BB962C8B-B14F-4D97-AF65-F5344CB8AC3E}">
        <p14:creationId xmlns:p14="http://schemas.microsoft.com/office/powerpoint/2010/main" val="3580095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E28FF-5B5D-8D78-3F0B-433ADB63A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  <a:buClr>
                <a:schemeClr val="lt1"/>
              </a:buClr>
              <a:buSzPts val="3000"/>
            </a:pPr>
            <a:r>
              <a:rPr lang="en-US" sz="5400" dirty="0"/>
              <a:t>I’ve Got the Peace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89D32-3A55-84A7-886E-BA5365352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Philippians 4:6-7 </a:t>
            </a:r>
          </a:p>
          <a:p>
            <a:r>
              <a:rPr lang="en-US" dirty="0"/>
              <a:t>6 Be anxious for nothing, but in everything by prayer and supplication, with thanksgiving, let your requests be made known to God;</a:t>
            </a:r>
          </a:p>
          <a:p>
            <a:r>
              <a:rPr lang="en-US" dirty="0"/>
              <a:t> 7 and the peace of God, which surpasses all understanding, will guard your hearts and minds through Christ Jesus.</a:t>
            </a:r>
          </a:p>
          <a:p>
            <a:endParaRPr lang="en-US" dirty="0"/>
          </a:p>
          <a:p>
            <a:r>
              <a:rPr lang="en-US" dirty="0"/>
              <a:t>John 16:33 </a:t>
            </a:r>
          </a:p>
          <a:p>
            <a:r>
              <a:rPr lang="en-US" dirty="0"/>
              <a:t> 33 "These things I have spoken to you, that in Me you may have peace. In the world you will have tribulation; but be of good cheer, I have overcome the world."</a:t>
            </a:r>
          </a:p>
        </p:txBody>
      </p:sp>
    </p:spTree>
    <p:extLst>
      <p:ext uri="{BB962C8B-B14F-4D97-AF65-F5344CB8AC3E}">
        <p14:creationId xmlns:p14="http://schemas.microsoft.com/office/powerpoint/2010/main" val="494854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DD009-2679-206C-FB28-6642650EE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6FCC8-FB40-F108-F2D1-BDC0D0FC3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I’ve Got the Love of Jesus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892F4-4EC6-738F-8D50-AADD54D844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 John 4:18-19</a:t>
            </a:r>
          </a:p>
          <a:p>
            <a:r>
              <a:rPr lang="en-US" dirty="0"/>
              <a:t> 18 There is no fear in love; but perfect love casts out fear, because fear involves torment. But he who fears has not been made perfect in love.</a:t>
            </a:r>
          </a:p>
          <a:p>
            <a:r>
              <a:rPr lang="en-US" dirty="0"/>
              <a:t> 19 We love Him because He first loved us.</a:t>
            </a:r>
          </a:p>
          <a:p>
            <a:endParaRPr lang="en-US" dirty="0"/>
          </a:p>
          <a:p>
            <a:r>
              <a:rPr lang="en-US" dirty="0"/>
              <a:t>John 15:13-14</a:t>
            </a:r>
          </a:p>
          <a:p>
            <a:r>
              <a:rPr lang="en-US" dirty="0"/>
              <a:t> 13 "Greater love has no one than this, than to lay down one's life for his friends.</a:t>
            </a:r>
          </a:p>
          <a:p>
            <a:r>
              <a:rPr lang="en-US" dirty="0"/>
              <a:t> 14 "You are My friends if you do whatever I command you.</a:t>
            </a:r>
          </a:p>
        </p:txBody>
      </p:sp>
    </p:spTree>
    <p:extLst>
      <p:ext uri="{BB962C8B-B14F-4D97-AF65-F5344CB8AC3E}">
        <p14:creationId xmlns:p14="http://schemas.microsoft.com/office/powerpoint/2010/main" val="862097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7CEC9-0223-AD36-C9BD-0D9DF142D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I’ve Got the Love of the Redeemer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484F8-34D0-AC68-F9D2-592F39ECB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7" y="1782492"/>
            <a:ext cx="11818188" cy="507550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Job 19:25-27</a:t>
            </a:r>
          </a:p>
          <a:p>
            <a:r>
              <a:rPr lang="en-US" dirty="0"/>
              <a:t> 25 For I know that my Redeemer lives, And He shall stand at last on the earth;</a:t>
            </a:r>
          </a:p>
          <a:p>
            <a:r>
              <a:rPr lang="en-US" dirty="0"/>
              <a:t> 26 And after my skin is destroyed, this I know, That in my flesh I shall see God,</a:t>
            </a:r>
          </a:p>
          <a:p>
            <a:r>
              <a:rPr lang="en-US" dirty="0"/>
              <a:t> 27 Whom I shall see for myself, And my eyes shall behold, and not another. How my heart yearns within me!</a:t>
            </a:r>
          </a:p>
          <a:p>
            <a:endParaRPr lang="en-US" dirty="0"/>
          </a:p>
          <a:p>
            <a:r>
              <a:rPr lang="en-US" dirty="0"/>
              <a:t>Ephesians 1:7-9</a:t>
            </a:r>
          </a:p>
          <a:p>
            <a:r>
              <a:rPr lang="en-US" dirty="0"/>
              <a:t> 7 In Him we have redemption through His blood, the forgiveness of sins, according to the riches of His grace</a:t>
            </a:r>
          </a:p>
          <a:p>
            <a:r>
              <a:rPr lang="en-US" dirty="0"/>
              <a:t> 8 which He made to abound toward us in all wisdom and prudence,</a:t>
            </a:r>
          </a:p>
          <a:p>
            <a:r>
              <a:rPr lang="en-US" dirty="0"/>
              <a:t> 9 having made known to us the mystery of His will, according to His good pleasure which He purposed in Himself.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624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4136B-B4D8-7BD2-0002-068E0BDCD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If the Devil Doesn’t Like It, </a:t>
            </a:r>
            <a:br>
              <a:rPr lang="en-US" dirty="0"/>
            </a:br>
            <a:r>
              <a:rPr lang="en-US" dirty="0"/>
              <a:t>He Can Sit on a Tack!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28211-0977-BA5F-A3ED-B27CFB0B0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John 8:44 </a:t>
            </a:r>
          </a:p>
          <a:p>
            <a:r>
              <a:rPr lang="en-US" dirty="0"/>
              <a:t> 44 "You are of your father the devil, and the desires of your father you want to do. He was a murderer from the beginning, and does not stand in the truth, because there is no truth in him. When he speaks a lie, he speaks from his own resources, for he is a liar and the father of it.</a:t>
            </a:r>
          </a:p>
          <a:p>
            <a:endParaRPr lang="en-US" dirty="0"/>
          </a:p>
          <a:p>
            <a:r>
              <a:rPr lang="en-US" dirty="0"/>
              <a:t>1 Peter 5:8</a:t>
            </a:r>
          </a:p>
          <a:p>
            <a:r>
              <a:rPr lang="en-US" dirty="0"/>
              <a:t> 8 Be sober, be vigilant; because your adversary the devil walks about like a roaring lion, seeking whom he may devour.</a:t>
            </a:r>
          </a:p>
        </p:txBody>
      </p:sp>
    </p:spTree>
    <p:extLst>
      <p:ext uri="{BB962C8B-B14F-4D97-AF65-F5344CB8AC3E}">
        <p14:creationId xmlns:p14="http://schemas.microsoft.com/office/powerpoint/2010/main" val="3006160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E28FF-5B5D-8D78-3F0B-433ADB63A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89D32-3A55-84A7-886E-BA5365352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Romans 8:31, 38</a:t>
            </a:r>
          </a:p>
          <a:p>
            <a:r>
              <a:rPr lang="en-US" dirty="0"/>
              <a:t> 31 What then shall we say to these things? If God is for us, who can be against us?</a:t>
            </a:r>
          </a:p>
          <a:p>
            <a:r>
              <a:rPr lang="en-US"/>
              <a:t>…38 </a:t>
            </a:r>
            <a:r>
              <a:rPr lang="en-US" dirty="0"/>
              <a:t>For I am persuaded that neither death nor life, nor angels nor principalities nor powers, nor things present nor things to come,</a:t>
            </a:r>
          </a:p>
        </p:txBody>
      </p:sp>
    </p:spTree>
    <p:extLst>
      <p:ext uri="{BB962C8B-B14F-4D97-AF65-F5344CB8AC3E}">
        <p14:creationId xmlns:p14="http://schemas.microsoft.com/office/powerpoint/2010/main" val="4079028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5281</TotalTime>
  <Words>537</Words>
  <Application>Microsoft Office PowerPoint</Application>
  <PresentationFormat>Widescreen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I’ve Got the Joy</vt:lpstr>
      <vt:lpstr>I’ve Got the Peace</vt:lpstr>
      <vt:lpstr>I’ve Got the Love of Jesus</vt:lpstr>
      <vt:lpstr>I’ve Got the Love of the Redeemer </vt:lpstr>
      <vt:lpstr>If the Devil Doesn’t Like It,  He Can Sit on a Tack!</vt:lpstr>
      <vt:lpstr>Conclusion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Acts 26:26-28</dc:title>
  <dc:creator>David Sproule</dc:creator>
  <cp:lastModifiedBy>Cindy Nelson</cp:lastModifiedBy>
  <cp:revision>813</cp:revision>
  <dcterms:created xsi:type="dcterms:W3CDTF">2018-12-07T20:28:44Z</dcterms:created>
  <dcterms:modified xsi:type="dcterms:W3CDTF">2026-08-31T17:02:56Z</dcterms:modified>
</cp:coreProperties>
</file>