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80" r:id="rId4"/>
    <p:sldId id="267" r:id="rId5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7EC4"/>
    <a:srgbClr val="06396B"/>
    <a:srgbClr val="B4762B"/>
    <a:srgbClr val="073363"/>
    <a:srgbClr val="08275A"/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erson wearing a robe&#10;&#10;Description automatically generated">
            <a:extLst>
              <a:ext uri="{FF2B5EF4-FFF2-40B4-BE49-F238E27FC236}">
                <a16:creationId xmlns:a16="http://schemas.microsoft.com/office/drawing/2014/main" id="{B61C9949-E484-A53F-D6DC-D0D2C5BE0E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in a robe&#10;&#10;Description automatically generated">
            <a:extLst>
              <a:ext uri="{FF2B5EF4-FFF2-40B4-BE49-F238E27FC236}">
                <a16:creationId xmlns:a16="http://schemas.microsoft.com/office/drawing/2014/main" id="{076388EC-53F9-A4DF-13D8-C168E2B300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581665"/>
            <a:ext cx="11849147" cy="5276333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9418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white cloth&#10;&#10;Description automatically generated">
            <a:extLst>
              <a:ext uri="{FF2B5EF4-FFF2-40B4-BE49-F238E27FC236}">
                <a16:creationId xmlns:a16="http://schemas.microsoft.com/office/drawing/2014/main" id="{65188625-C685-C6EE-BBCB-580539EC56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581665"/>
            <a:ext cx="11849147" cy="5276333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3567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white cloth&#10;&#10;Description automatically generated">
            <a:extLst>
              <a:ext uri="{FF2B5EF4-FFF2-40B4-BE49-F238E27FC236}">
                <a16:creationId xmlns:a16="http://schemas.microsoft.com/office/drawing/2014/main" id="{65188625-C685-C6EE-BBCB-580539EC56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erson in a robe&#10;&#10;Description automatically generated">
            <a:extLst>
              <a:ext uri="{FF2B5EF4-FFF2-40B4-BE49-F238E27FC236}">
                <a16:creationId xmlns:a16="http://schemas.microsoft.com/office/drawing/2014/main" id="{F679F294-C2E1-FFA0-96C0-2E54B7DCF4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581665"/>
            <a:ext cx="11849147" cy="5276333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4307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robe&#10;&#10;Description automatically generated">
            <a:extLst>
              <a:ext uri="{FF2B5EF4-FFF2-40B4-BE49-F238E27FC236}">
                <a16:creationId xmlns:a16="http://schemas.microsoft.com/office/drawing/2014/main" id="{3E90F594-8D9A-2553-2C56-7D5AD3A7F9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7663" indent="-347663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1033463" indent="-3476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0658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73" r:id="rId3"/>
    <p:sldLayoutId id="2147483674" r:id="rId4"/>
    <p:sldLayoutId id="214748367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F87B599-306D-319A-06D1-EDD86B9E56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47"/>
          <a:stretch/>
        </p:blipFill>
        <p:spPr>
          <a:xfrm>
            <a:off x="504" y="284"/>
            <a:ext cx="12190992" cy="4330648"/>
          </a:xfrm>
          <a:prstGeom prst="rect">
            <a:avLst/>
          </a:prstGeom>
        </p:spPr>
      </p:pic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074A340-2A8E-F2A8-E169-D569AA137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A07BA-6F03-F2CA-778A-9E5DC8774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6" y="1581665"/>
            <a:ext cx="12025744" cy="5276333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The church is an idea devised by man (see Matt. 16:13+16+18; Eph. 3:9-11)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church is optional and non-essential (see Acts 20:28; Eph. 5:25)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church is just a parentheses until Jesus establishes His kingdom </a:t>
            </a:r>
            <a:br>
              <a:rPr lang="en-US" dirty="0"/>
            </a:br>
            <a:r>
              <a:rPr lang="en-US" dirty="0"/>
              <a:t>(see Matt. 16:18-19; Col. 1:13)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church is the authority that determines doctrine (see John 8:31-36; 12:48; 14:6)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church can be governed, organized and operated as man sees fit </a:t>
            </a:r>
            <a:br>
              <a:rPr lang="en-US" dirty="0"/>
            </a:br>
            <a:r>
              <a:rPr lang="en-US" dirty="0"/>
              <a:t>(see Matt. 16:18; Eph. 5:23; Col. 1:18; 3:17; 1 Tim. 2:1-3:15)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church is made up of all denominations collectively </a:t>
            </a:r>
            <a:br>
              <a:rPr lang="en-US" dirty="0"/>
            </a:br>
            <a:r>
              <a:rPr lang="en-US" dirty="0"/>
              <a:t>(see Matt. 16:18; Acts 2:47; 1 Cor. 1:10; Eph. 4:4-6)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church of the Bible disappeared or cannot be identified today </a:t>
            </a:r>
            <a:br>
              <a:rPr lang="en-US" dirty="0"/>
            </a:br>
            <a:r>
              <a:rPr lang="en-US" dirty="0"/>
              <a:t>(see Matt. 16:18; Dan. 2:44)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 can have a relationship with Jesus separate from the church (see Eph. 5:23)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 can grow as a Christian without the church (see Heb. 3:12-13; 10:24-25; Eph. 4:12-16)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 can get to heaven without the church (see Heb. 12:23; 1 Cor. 15:24)</a:t>
            </a:r>
          </a:p>
        </p:txBody>
      </p:sp>
    </p:spTree>
    <p:extLst>
      <p:ext uri="{BB962C8B-B14F-4D97-AF65-F5344CB8AC3E}">
        <p14:creationId xmlns:p14="http://schemas.microsoft.com/office/powerpoint/2010/main" val="300548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A07BA-6F03-F2CA-778A-9E5DC8774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942" y="1581665"/>
            <a:ext cx="12034058" cy="5679747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The church is exactly the same as Christ’s kingdom (Matt. 16:18-19)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church was established WHEN it was promised (Dan. 2:44; Mark 9:1; Acts 2)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church was established WHERE it was promised (Isa. 2:2-4; Lk. 24:49; Acts 1:4; 2:5)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church was established HOW it was promised (Mk. 9:1; Lk. 24:49; Acts 1:8; 2:1-47)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church was established BY WHOM it was promised </a:t>
            </a:r>
            <a:br>
              <a:rPr lang="en-US" dirty="0"/>
            </a:br>
            <a:r>
              <a:rPr lang="en-US" dirty="0"/>
              <a:t>(2 Sam. 7:12-16; Isa. 9:6-7; Dan. 2:44; Matt. 16:16+18)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church exists today unaltered, just as it was established </a:t>
            </a:r>
            <a:br>
              <a:rPr lang="en-US" dirty="0"/>
            </a:br>
            <a:r>
              <a:rPr lang="en-US" dirty="0"/>
              <a:t>(Dan. 2:44; Matt. 16:18; Acts 2:47; 1 Tim. 3:15; Rev. 22:18-19)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Only the church that Christ built is recognized and accepted by Him </a:t>
            </a:r>
            <a:br>
              <a:rPr lang="en-US" dirty="0"/>
            </a:br>
            <a:r>
              <a:rPr lang="en-US" dirty="0"/>
              <a:t>(Matt. 16:18; Eph. 4:4; 5:23; 2 Cor. 11:2)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Only New Testament doctrine and practice are accepted in Christ’s church </a:t>
            </a:r>
            <a:br>
              <a:rPr lang="en-US" dirty="0"/>
            </a:br>
            <a:r>
              <a:rPr lang="en-US" dirty="0"/>
              <a:t>(1 Cor. 1:10-13; Gal. 1:6-9; 2 John 9-11; 1 Tim. 1:3)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church is essential to be saved (Acts 2:47; Eph. 5:23)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church is essential to go to heaven (Heb. 12:23; 1 Cor. 15:24)</a:t>
            </a:r>
          </a:p>
        </p:txBody>
      </p:sp>
    </p:spTree>
    <p:extLst>
      <p:ext uri="{BB962C8B-B14F-4D97-AF65-F5344CB8AC3E}">
        <p14:creationId xmlns:p14="http://schemas.microsoft.com/office/powerpoint/2010/main" val="15428895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48879E-D88C-14CC-49D8-77786D854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Believe Jesus is the Son of God – John 8:24</a:t>
            </a:r>
          </a:p>
          <a:p>
            <a:pPr>
              <a:lnSpc>
                <a:spcPct val="100000"/>
              </a:lnSpc>
            </a:pPr>
            <a:r>
              <a:rPr lang="en-US" dirty="0"/>
              <a:t>Repent of your sins and turn toward God – Luke 13:3</a:t>
            </a:r>
          </a:p>
          <a:p>
            <a:pPr>
              <a:lnSpc>
                <a:spcPct val="100000"/>
              </a:lnSpc>
            </a:pPr>
            <a:r>
              <a:rPr lang="en-US" dirty="0"/>
              <a:t>Confess your faith in Jesus Christ – Romans 10:9</a:t>
            </a:r>
          </a:p>
          <a:p>
            <a:pPr>
              <a:lnSpc>
                <a:spcPct val="100000"/>
              </a:lnSpc>
            </a:pPr>
            <a:r>
              <a:rPr lang="en-US" dirty="0"/>
              <a:t>Be baptized into Christ – 1 Corinthians 12:13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forgive all of your sins – Acts 2:38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add you to His church – Acts 2:47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register you in heaven – Hebrews 12:23</a:t>
            </a:r>
          </a:p>
          <a:p>
            <a:pPr>
              <a:lnSpc>
                <a:spcPct val="100000"/>
              </a:lnSpc>
            </a:pPr>
            <a:r>
              <a:rPr lang="en-US" dirty="0"/>
              <a:t>Faithfully work for the Lord in </a:t>
            </a:r>
            <a:r>
              <a:rPr lang="en-US"/>
              <a:t>His church – </a:t>
            </a:r>
            <a:r>
              <a:rPr lang="en-US" dirty="0"/>
              <a:t>Ephesians 4:16</a:t>
            </a:r>
          </a:p>
        </p:txBody>
      </p:sp>
    </p:spTree>
    <p:extLst>
      <p:ext uri="{BB962C8B-B14F-4D97-AF65-F5344CB8AC3E}">
        <p14:creationId xmlns:p14="http://schemas.microsoft.com/office/powerpoint/2010/main" val="19508987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5046</TotalTime>
  <Words>523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23</cp:revision>
  <cp:lastPrinted>2025-04-13T18:24:42Z</cp:lastPrinted>
  <dcterms:created xsi:type="dcterms:W3CDTF">2024-12-31T23:52:29Z</dcterms:created>
  <dcterms:modified xsi:type="dcterms:W3CDTF">2025-12-07T13:36:03Z</dcterms:modified>
</cp:coreProperties>
</file>