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2" r:id="rId8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2F25"/>
    <a:srgbClr val="B4762B"/>
    <a:srgbClr val="073363"/>
    <a:srgbClr val="08275A"/>
    <a:srgbClr val="E4B262"/>
    <a:srgbClr val="F2D7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446BB-60EC-0357-CE4D-22A5417E7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5E3CDC-36CD-61A1-DD75-2DBEDB56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31A86-DCD9-4D30-39ED-B036B8805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0C1F0-4CF9-EF45-CABB-ED58AFED3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ACB1C-5981-AADB-155C-7C62EB3D7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-up of a water spouting out of a metal pipe&#10;&#10;Description automatically generated">
            <a:extLst>
              <a:ext uri="{FF2B5EF4-FFF2-40B4-BE49-F238E27FC236}">
                <a16:creationId xmlns:a16="http://schemas.microsoft.com/office/drawing/2014/main" id="{9958166B-2FB4-822C-2C7C-638F82F0E3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9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2CB98-3296-3D46-CE0B-23C3E630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8035D-045B-0E08-9967-04C42CC5D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D9D58-FDA1-A0A3-1CA8-4DEB044B22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3BAE6-C3BE-4E0C-8A72-47333A67D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D44917-0A55-2C64-AFB0-E99CD4574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F1701F-5D37-C6B8-FA48-BE5A1A2E7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31962A-1E17-52B7-9B5E-601951D6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D9C46D-BF37-E78F-B8CF-802BAA461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48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ADD84-C6B1-02C4-6AB9-0F02FB079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C52901-90C3-B363-DE99-E1DA4D359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0A509E-B387-6019-67EB-03DB31B4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103503-7EEF-B55A-18A5-03771B35E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86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CE5EE1-F53D-9F31-BD70-0BB94DBE4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7DC72-962A-E439-73E2-6647A8DE0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41ACF-2FAE-8FD2-0C82-C94D57FCA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56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FEA9B-A917-0FB3-8E70-9D33C1F5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9A46-401A-4399-37E0-32C15DA7E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43E7F2-AE11-E844-2EB4-E3E3C62FD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B48BC-C6E8-081F-EE59-6A5BF0FC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9ED39-B136-98DA-4C9B-533D0C2FB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FDD04F-E728-3FD5-0252-F7AD52EF0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70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1AA5-ACE3-2888-D392-26978E13C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35513C-EEC7-A69E-48DA-DC8174B57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0AEAF6-4192-836D-57AB-8AA6C92DF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F61B8-1013-22E1-F55B-BFB07E780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15E6A-73B0-A93E-00CE-029FCBD8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33392F-FC4B-153B-157E-D729BF7D8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23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27C44-7F5D-CD88-CA42-E1B256C07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378A39-FDDA-0003-721F-A4864FCA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53262-36DC-3860-4C48-A458D1E38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B37D2-CD24-47A3-FE2B-F64CE046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BD448-1E26-2D1F-E258-C8F9CD2C1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759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625793-7CC7-D264-F7E0-C4BAC1D68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0ABE8E-3FD6-3E00-0606-8A99B5EE5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882BF-43FD-7F3F-28F9-86058051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1DA5A-25BA-5435-3506-76BA996E1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85078-5F27-5CF3-68EF-9DFE58312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7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pouring water into a pipe&#10;&#10;Description automatically generated">
            <a:extLst>
              <a:ext uri="{FF2B5EF4-FFF2-40B4-BE49-F238E27FC236}">
                <a16:creationId xmlns:a16="http://schemas.microsoft.com/office/drawing/2014/main" id="{2213351E-C7E3-A183-AB59-4BC7E04A7C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079157"/>
            <a:ext cx="11849147" cy="5778841"/>
          </a:xfrm>
        </p:spPr>
        <p:txBody>
          <a:bodyPr>
            <a:normAutofit/>
          </a:bodyPr>
          <a:lstStyle>
            <a:lvl1pPr marL="346075" indent="-346075"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1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1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9418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pouring water into a pipe&#10;&#10;Description automatically generated">
            <a:extLst>
              <a:ext uri="{FF2B5EF4-FFF2-40B4-BE49-F238E27FC236}">
                <a16:creationId xmlns:a16="http://schemas.microsoft.com/office/drawing/2014/main" id="{F1043959-27F2-3BCA-CB96-267E15DE6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713470"/>
            <a:ext cx="11849147" cy="5144528"/>
          </a:xfrm>
        </p:spPr>
        <p:txBody>
          <a:bodyPr>
            <a:normAutofit/>
          </a:bodyPr>
          <a:lstStyle>
            <a:lvl1pPr marL="346075" indent="-346075"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1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1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6141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pouring water into a pipe&#10;&#10;Description automatically generated">
            <a:extLst>
              <a:ext uri="{FF2B5EF4-FFF2-40B4-BE49-F238E27FC236}">
                <a16:creationId xmlns:a16="http://schemas.microsoft.com/office/drawing/2014/main" id="{C6A31C9C-1AD8-3323-ED01-EA35FDAAB8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713470"/>
            <a:ext cx="11849147" cy="5144528"/>
          </a:xfrm>
        </p:spPr>
        <p:txBody>
          <a:bodyPr>
            <a:normAutofit/>
          </a:bodyPr>
          <a:lstStyle>
            <a:lvl1pPr marL="346075" indent="-346075"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1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1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211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pouring water into a pipe&#10;&#10;Description automatically generated">
            <a:extLst>
              <a:ext uri="{FF2B5EF4-FFF2-40B4-BE49-F238E27FC236}">
                <a16:creationId xmlns:a16="http://schemas.microsoft.com/office/drawing/2014/main" id="{518F5D2F-7FAB-99D7-F52E-D5A7966591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713470"/>
            <a:ext cx="11849147" cy="5144528"/>
          </a:xfrm>
        </p:spPr>
        <p:txBody>
          <a:bodyPr>
            <a:normAutofit/>
          </a:bodyPr>
          <a:lstStyle>
            <a:lvl1pPr marL="346075" indent="-346075"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1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1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2696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pouring water into a pipe&#10;&#10;Description automatically generated">
            <a:extLst>
              <a:ext uri="{FF2B5EF4-FFF2-40B4-BE49-F238E27FC236}">
                <a16:creationId xmlns:a16="http://schemas.microsoft.com/office/drawing/2014/main" id="{79838C5D-C0A8-35CD-4A9A-C8CA199FCB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713470"/>
            <a:ext cx="11849147" cy="5144528"/>
          </a:xfrm>
        </p:spPr>
        <p:txBody>
          <a:bodyPr>
            <a:normAutofit/>
          </a:bodyPr>
          <a:lstStyle>
            <a:lvl1pPr marL="346075" indent="-346075"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1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1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5887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pouring water into a pipe&#10;&#10;Description automatically generated">
            <a:extLst>
              <a:ext uri="{FF2B5EF4-FFF2-40B4-BE49-F238E27FC236}">
                <a16:creationId xmlns:a16="http://schemas.microsoft.com/office/drawing/2014/main" id="{7BEB6DC4-D6AB-66C8-EAC9-20DF73A906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795849"/>
            <a:ext cx="11849147" cy="5062149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1646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D2851-4961-52C0-85D6-64F316EAB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7080E-D79F-9681-2D2A-A2C30C23F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8AA5D-AB30-C529-0317-DB58213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C853-59C8-EAF4-5484-DB18A5E8B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BFB93-5FB4-2AD1-F3E0-8283D4ADC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24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7DD47-4114-3723-0347-4E23289F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27478-49F6-3706-B572-062FA3871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5E90B-1C49-18CB-73D5-8C9A2BD13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68C33-5EE5-3959-4A99-66FBF8D68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E66AD-AFE5-CB8D-9362-2463F521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9D031A-56B7-C0C1-C841-E792099B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4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8FE4D8-36F4-AC36-36FF-9F82827E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D3C21C-F2CF-58DC-29D3-3E958CEDB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14438-4658-E4DE-DEA5-ED264D8D4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47328-7681-40EF-ADC4-74BDD81DEC7E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360E7-4732-9DA6-0971-9C1DFD441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275A5-167E-10EC-2A2B-CB9A1C240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0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88" r:id="rId3"/>
    <p:sldLayoutId id="2147483689" r:id="rId4"/>
    <p:sldLayoutId id="2147483690" r:id="rId5"/>
    <p:sldLayoutId id="2147483691" r:id="rId6"/>
    <p:sldLayoutId id="2147483681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337A712-93D8-51B4-6840-26B63350F6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14"/>
          <a:stretch/>
        </p:blipFill>
        <p:spPr>
          <a:xfrm>
            <a:off x="504" y="284"/>
            <a:ext cx="12190992" cy="4422088"/>
          </a:xfrm>
          <a:prstGeom prst="rect">
            <a:avLst/>
          </a:prstGeom>
        </p:spPr>
      </p:pic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1AF6DE8-52CB-5FFD-89E6-5EEF4B84A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9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B6F913-8EE1-1F0C-3EBD-235218DFCD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parables?</a:t>
            </a:r>
          </a:p>
          <a:p>
            <a:pPr lvl="1"/>
            <a:r>
              <a:rPr lang="en-US" dirty="0"/>
              <a:t>Greek word = “throw beside, place alongside for comparison”</a:t>
            </a:r>
          </a:p>
          <a:p>
            <a:pPr lvl="1"/>
            <a:r>
              <a:rPr lang="en-US" dirty="0"/>
              <a:t>Real-life stories designed to clearly illustrate spiritual concepts and truths </a:t>
            </a:r>
          </a:p>
          <a:p>
            <a:pPr lvl="1"/>
            <a:r>
              <a:rPr lang="en-US" dirty="0"/>
              <a:t>PARABLE = AN EARTHLY STORY WITH A HEAVENLY MEANING</a:t>
            </a:r>
          </a:p>
          <a:p>
            <a:r>
              <a:rPr lang="en-US" dirty="0"/>
              <a:t>Why did Jesus teach in parables?</a:t>
            </a:r>
          </a:p>
          <a:p>
            <a:pPr lvl="1"/>
            <a:r>
              <a:rPr lang="en-US" dirty="0"/>
              <a:t>To reveal His truth to honest hearts (Matt. 13:11a, 17)</a:t>
            </a:r>
          </a:p>
          <a:p>
            <a:pPr lvl="1"/>
            <a:r>
              <a:rPr lang="en-US" dirty="0"/>
              <a:t>To conceal His truth from dishonest hearts (Matt. 13:11b, 13-15; Isa. 6:9-10)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03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3391B-52FD-15F2-AABE-A09A77611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earthly story</a:t>
            </a:r>
          </a:p>
          <a:p>
            <a:pPr lvl="1"/>
            <a:r>
              <a:rPr lang="en-US" dirty="0"/>
              <a:t>Sowers sow seed (Matt. 13:3; Luke 8:5)</a:t>
            </a:r>
          </a:p>
          <a:p>
            <a:pPr lvl="1"/>
            <a:r>
              <a:rPr lang="en-US" dirty="0"/>
              <a:t>Sowers scatter seed wherever they go and on all soils</a:t>
            </a:r>
          </a:p>
          <a:p>
            <a:pPr lvl="1"/>
            <a:r>
              <a:rPr lang="en-US" dirty="0"/>
              <a:t>The more seed the </a:t>
            </a:r>
            <a:r>
              <a:rPr lang="en-US" dirty="0" err="1"/>
              <a:t>sower</a:t>
            </a:r>
            <a:r>
              <a:rPr lang="en-US" dirty="0"/>
              <a:t> scatters, the more good results he will have</a:t>
            </a:r>
          </a:p>
          <a:p>
            <a:r>
              <a:rPr lang="en-US" dirty="0"/>
              <a:t>The heavenly meaning</a:t>
            </a:r>
          </a:p>
          <a:p>
            <a:pPr lvl="1"/>
            <a:r>
              <a:rPr lang="en-US" dirty="0"/>
              <a:t>Jesus is the ultimate Sower (John 3:2)</a:t>
            </a:r>
          </a:p>
          <a:p>
            <a:pPr lvl="1"/>
            <a:r>
              <a:rPr lang="en-US" dirty="0"/>
              <a:t>Every disciple of Jesus (you and me!) must be a “</a:t>
            </a:r>
            <a:r>
              <a:rPr lang="en-US" dirty="0" err="1"/>
              <a:t>sower</a:t>
            </a:r>
            <a:r>
              <a:rPr lang="en-US" dirty="0"/>
              <a:t>” (Mark 16:15)</a:t>
            </a:r>
          </a:p>
          <a:p>
            <a:pPr lvl="1"/>
            <a:r>
              <a:rPr lang="en-US" dirty="0"/>
              <a:t>Keep on planting, keep on watering, keep on trusting God’s increase (1 Cor. 3:6)</a:t>
            </a:r>
          </a:p>
        </p:txBody>
      </p:sp>
    </p:spTree>
    <p:extLst>
      <p:ext uri="{BB962C8B-B14F-4D97-AF65-F5344CB8AC3E}">
        <p14:creationId xmlns:p14="http://schemas.microsoft.com/office/powerpoint/2010/main" val="1085870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3391B-52FD-15F2-AABE-A09A77611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earthly story</a:t>
            </a:r>
          </a:p>
          <a:p>
            <a:pPr lvl="1"/>
            <a:r>
              <a:rPr lang="en-US" dirty="0"/>
              <a:t>The seed was scattered on every soil without partiality to the soil</a:t>
            </a:r>
          </a:p>
          <a:p>
            <a:pPr lvl="1"/>
            <a:r>
              <a:rPr lang="en-US" dirty="0"/>
              <a:t>The same seed was scattered without any adjustment based on the soil</a:t>
            </a:r>
          </a:p>
          <a:p>
            <a:pPr lvl="1"/>
            <a:r>
              <a:rPr lang="en-US" dirty="0"/>
              <a:t>The seed possesses the same power, regardless of the soil</a:t>
            </a:r>
          </a:p>
          <a:p>
            <a:pPr lvl="1"/>
            <a:r>
              <a:rPr lang="en-US" dirty="0"/>
              <a:t>The seed was integrally indispensable in potential growth</a:t>
            </a:r>
          </a:p>
          <a:p>
            <a:pPr lvl="1"/>
            <a:r>
              <a:rPr lang="en-US" dirty="0"/>
              <a:t>The seed would only produce after its kind</a:t>
            </a:r>
          </a:p>
          <a:p>
            <a:r>
              <a:rPr lang="en-US" dirty="0"/>
              <a:t>The heavenly meaning</a:t>
            </a:r>
          </a:p>
          <a:p>
            <a:pPr lvl="1"/>
            <a:r>
              <a:rPr lang="en-US" dirty="0"/>
              <a:t>The seed is the word of God (Luke 8:11), the word of the kingdom (Matt. 13:19)</a:t>
            </a:r>
          </a:p>
          <a:p>
            <a:pPr lvl="1"/>
            <a:r>
              <a:rPr lang="en-US" dirty="0"/>
              <a:t>Each soil needs an opportunity to “hear the word” (13:19, 20, 22, 23)</a:t>
            </a:r>
          </a:p>
          <a:p>
            <a:pPr lvl="1"/>
            <a:r>
              <a:rPr lang="en-US" dirty="0"/>
              <a:t>End result not based solely on the power of the seed (Jas. 1:21; Rom. 1:16; Heb. 4:12)</a:t>
            </a:r>
          </a:p>
          <a:p>
            <a:pPr lvl="1"/>
            <a:r>
              <a:rPr lang="en-US"/>
              <a:t>The church </a:t>
            </a:r>
            <a:r>
              <a:rPr lang="en-US" dirty="0"/>
              <a:t>will not grow without teaching the Word (1 Pet. 1:23; Acts 6:7)</a:t>
            </a:r>
          </a:p>
          <a:p>
            <a:pPr lvl="1"/>
            <a:r>
              <a:rPr lang="en-US" dirty="0"/>
              <a:t>The word of God will only produce N.T. Christians (Matt. 28:18-20; Acts 11:26) </a:t>
            </a:r>
          </a:p>
        </p:txBody>
      </p:sp>
    </p:spTree>
    <p:extLst>
      <p:ext uri="{BB962C8B-B14F-4D97-AF65-F5344CB8AC3E}">
        <p14:creationId xmlns:p14="http://schemas.microsoft.com/office/powerpoint/2010/main" val="225047560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3391B-52FD-15F2-AABE-A09A77611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earthly story</a:t>
            </a:r>
          </a:p>
          <a:p>
            <a:pPr lvl="1"/>
            <a:r>
              <a:rPr lang="en-US" dirty="0"/>
              <a:t>The wayside soil is hard, not allowing the seed to penetrate (Matt. 13:4)</a:t>
            </a:r>
          </a:p>
          <a:p>
            <a:pPr lvl="1"/>
            <a:r>
              <a:rPr lang="en-US" dirty="0"/>
              <a:t>The stony soil is shallow, not having depth for strong roots to grow (13:5-6)</a:t>
            </a:r>
          </a:p>
          <a:p>
            <a:pPr lvl="1"/>
            <a:r>
              <a:rPr lang="en-US" dirty="0"/>
              <a:t>The thorny soil is crowded, choking all signs of growth and life (13:7)</a:t>
            </a:r>
          </a:p>
          <a:p>
            <a:pPr lvl="1"/>
            <a:r>
              <a:rPr lang="en-US" dirty="0"/>
              <a:t>The good soil is productive, yielding abundant fruit (13:8)</a:t>
            </a:r>
          </a:p>
          <a:p>
            <a:r>
              <a:rPr lang="en-US" dirty="0"/>
              <a:t>The heavenly meaning</a:t>
            </a:r>
          </a:p>
          <a:p>
            <a:pPr lvl="1"/>
            <a:r>
              <a:rPr lang="en-US" dirty="0"/>
              <a:t>The hard heart hears the Word but is not open to it (Matt. 13:19)</a:t>
            </a:r>
          </a:p>
          <a:p>
            <a:pPr lvl="1"/>
            <a:r>
              <a:rPr lang="en-US" dirty="0"/>
              <a:t>The shallow heart obeys quickly but falls away when challenges arise (13:20-21)</a:t>
            </a:r>
          </a:p>
          <a:p>
            <a:pPr lvl="1"/>
            <a:r>
              <a:rPr lang="en-US" dirty="0"/>
              <a:t>The crowded heart obeys but allows cares, riches and pleasures to choke all growth, production and maturity (13:22; Luke 8:14)</a:t>
            </a:r>
          </a:p>
          <a:p>
            <a:pPr lvl="1"/>
            <a:r>
              <a:rPr lang="en-US" dirty="0"/>
              <a:t>The productive heart obeys and faithfully grows and teaches others (13:23; Luke 8:15)</a:t>
            </a:r>
          </a:p>
        </p:txBody>
      </p:sp>
    </p:spTree>
    <p:extLst>
      <p:ext uri="{BB962C8B-B14F-4D97-AF65-F5344CB8AC3E}">
        <p14:creationId xmlns:p14="http://schemas.microsoft.com/office/powerpoint/2010/main" val="30803285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3391B-52FD-15F2-AABE-A09A77611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earthly story</a:t>
            </a:r>
          </a:p>
          <a:p>
            <a:pPr lvl="1"/>
            <a:r>
              <a:rPr lang="en-US" dirty="0"/>
              <a:t>The birds devoured the seed (Matt. 13:4)</a:t>
            </a:r>
          </a:p>
          <a:p>
            <a:pPr lvl="1"/>
            <a:r>
              <a:rPr lang="en-US" dirty="0"/>
              <a:t>The sun scorched the growth of the seed (13:6)</a:t>
            </a:r>
          </a:p>
          <a:p>
            <a:pPr lvl="1"/>
            <a:r>
              <a:rPr lang="en-US" dirty="0"/>
              <a:t>The thorns choked the growth of the seed (13:7)</a:t>
            </a:r>
          </a:p>
          <a:p>
            <a:pPr lvl="1"/>
            <a:r>
              <a:rPr lang="en-US" dirty="0"/>
              <a:t>The enemy could not affect the good soil (13:8)</a:t>
            </a:r>
          </a:p>
          <a:p>
            <a:r>
              <a:rPr lang="en-US" dirty="0"/>
              <a:t>The heavenly meaning</a:t>
            </a:r>
          </a:p>
          <a:p>
            <a:pPr lvl="1"/>
            <a:r>
              <a:rPr lang="en-US" dirty="0"/>
              <a:t>Satan (the devil, the wicked one) works to prevent souls from being saved (Luke 8:12)</a:t>
            </a:r>
          </a:p>
          <a:p>
            <a:pPr lvl="1"/>
            <a:r>
              <a:rPr lang="en-US" dirty="0"/>
              <a:t>Satan uses trials and persecutions to cause Christians to turn and fall </a:t>
            </a:r>
            <a:br>
              <a:rPr lang="en-US" dirty="0"/>
            </a:br>
            <a:r>
              <a:rPr lang="en-US" dirty="0"/>
              <a:t>(1 Pet. 5:8-9; Job 1:8-12)</a:t>
            </a:r>
          </a:p>
          <a:p>
            <a:pPr lvl="1"/>
            <a:r>
              <a:rPr lang="en-US" dirty="0"/>
              <a:t>Satan uses cares, desires and pleasures to cause Christians to give in and give up </a:t>
            </a:r>
            <a:br>
              <a:rPr lang="en-US" dirty="0"/>
            </a:br>
            <a:r>
              <a:rPr lang="en-US" dirty="0"/>
              <a:t>(Jas. 1:14-15; 1 John 2:15-17)</a:t>
            </a:r>
          </a:p>
          <a:p>
            <a:pPr lvl="1"/>
            <a:r>
              <a:rPr lang="en-US" dirty="0"/>
              <a:t>Satan cannot operate when Christians keep on keeping the Word and producing for Christ (Matt. 4:1-11; Psa. 119:11; Jas. 4:7)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23623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9EE7111-BBB3-9719-9B4C-DC363849D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795849"/>
            <a:ext cx="11955164" cy="506214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Believe that Jesus is the Son of God – John 8:24</a:t>
            </a:r>
          </a:p>
          <a:p>
            <a:pPr>
              <a:lnSpc>
                <a:spcPct val="100000"/>
              </a:lnSpc>
            </a:pPr>
            <a:r>
              <a:rPr lang="en-US" dirty="0"/>
              <a:t>Repent of your sins and turn toward God – Acts 3:19</a:t>
            </a:r>
          </a:p>
          <a:p>
            <a:pPr>
              <a:lnSpc>
                <a:spcPct val="100000"/>
              </a:lnSpc>
            </a:pPr>
            <a:r>
              <a:rPr lang="en-US" dirty="0"/>
              <a:t>Confess your faith in Jesus Christ – Matthew 10:32</a:t>
            </a:r>
          </a:p>
          <a:p>
            <a:pPr>
              <a:lnSpc>
                <a:spcPct val="100000"/>
              </a:lnSpc>
            </a:pPr>
            <a:r>
              <a:rPr lang="en-US" dirty="0"/>
              <a:t>Be immersed into Christ – Acts 22:16</a:t>
            </a:r>
          </a:p>
          <a:p>
            <a:pPr marL="801688" lvl="1" indent="-347663">
              <a:lnSpc>
                <a:spcPct val="100000"/>
              </a:lnSpc>
            </a:pPr>
            <a:r>
              <a:rPr lang="en-US" dirty="0"/>
              <a:t>God will forgive all of your sins – Acts 2:38</a:t>
            </a:r>
          </a:p>
          <a:p>
            <a:pPr marL="801688" lvl="1" indent="-347663">
              <a:lnSpc>
                <a:spcPct val="100000"/>
              </a:lnSpc>
            </a:pPr>
            <a:r>
              <a:rPr lang="en-US" dirty="0"/>
              <a:t>God will add you to His church – Acts 2:47</a:t>
            </a:r>
          </a:p>
          <a:p>
            <a:pPr marL="801688" lvl="1" indent="-347663">
              <a:lnSpc>
                <a:spcPct val="100000"/>
              </a:lnSpc>
            </a:pPr>
            <a:r>
              <a:rPr lang="en-US" dirty="0"/>
              <a:t>God </a:t>
            </a:r>
            <a:r>
              <a:rPr lang="en-US"/>
              <a:t>will enroll </a:t>
            </a:r>
            <a:r>
              <a:rPr lang="en-US" dirty="0"/>
              <a:t>you in heaven – Hebrews 12:23</a:t>
            </a:r>
          </a:p>
          <a:p>
            <a:pPr>
              <a:lnSpc>
                <a:spcPct val="100000"/>
              </a:lnSpc>
            </a:pPr>
            <a:r>
              <a:rPr lang="en-US" dirty="0"/>
              <a:t>Faithfully grow and produce for Christ – Matthew 25:23</a:t>
            </a:r>
          </a:p>
        </p:txBody>
      </p:sp>
    </p:spTree>
    <p:extLst>
      <p:ext uri="{BB962C8B-B14F-4D97-AF65-F5344CB8AC3E}">
        <p14:creationId xmlns:p14="http://schemas.microsoft.com/office/powerpoint/2010/main" val="23709184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3092</TotalTime>
  <Words>682</Words>
  <Application>Microsoft Office PowerPoint</Application>
  <PresentationFormat>Widescreen</PresentationFormat>
  <Paragraphs>55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23</cp:revision>
  <cp:lastPrinted>2025-04-13T18:24:42Z</cp:lastPrinted>
  <dcterms:created xsi:type="dcterms:W3CDTF">2024-12-31T23:52:29Z</dcterms:created>
  <dcterms:modified xsi:type="dcterms:W3CDTF">2025-10-05T12:36:56Z</dcterms:modified>
</cp:coreProperties>
</file>