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6" r:id="rId3"/>
    <p:sldId id="274" r:id="rId4"/>
    <p:sldId id="277" r:id="rId5"/>
    <p:sldId id="278" r:id="rId6"/>
    <p:sldId id="279" r:id="rId7"/>
    <p:sldId id="280" r:id="rId8"/>
    <p:sldId id="28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8253"/>
    <a:srgbClr val="562E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EFCA9-80BA-4A26-AA81-99C5012DFF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90F91F-6ABA-487F-8740-CF2C0903C1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DC591A-FF85-4BA4-A6E0-17459717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DD1E-088B-4841-8383-27A96A081174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D678A1-4CDB-4AF9-9F67-CFF097CFB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94929C-3DE3-4169-8735-D0B7EEB01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2AF08-F361-4702-809A-12A7A829D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932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43711-6B35-404A-A4D3-2409C3FC4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30830C-349F-455C-9A4C-160E2E2FE8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D7B67F-6035-4F5C-A4B7-23DA6DB7D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DD1E-088B-4841-8383-27A96A081174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2500C7-B863-4520-A454-9B55E56AB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7DA16B-E5D7-4473-A259-B0A767939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2AF08-F361-4702-809A-12A7A829D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274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30671C-CC9E-40D9-A728-E4E1E4CE6C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FE8BB-13CA-429D-8E72-F449202DEA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06AC6B-32E6-4EB8-94D3-262B4CF9D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DD1E-088B-4841-8383-27A96A081174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2BFCF-9149-4D80-814C-4138F4F2C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11F350-6A89-4347-873C-55DFF71C1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2AF08-F361-4702-809A-12A7A829D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160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65606-FCA7-4F15-9812-887731211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FB47A-F03A-42CF-893A-D92206C8F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3751F-5582-42E9-8BCE-DC84D500F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DD1E-088B-4841-8383-27A96A081174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F0D45F-0738-4A07-AAFB-10C0C5F4C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105A7-99FF-4404-900B-F84CAA9A3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2AF08-F361-4702-809A-12A7A829D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843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CEC78-C817-410C-A26F-31E56A1EC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47CD89-A191-4DC4-838B-E2B46ABEC7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0DFB20-5CA9-4C40-AAA8-1E5381988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DD1E-088B-4841-8383-27A96A081174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4BADE0-3B63-48F6-92AC-5C6E47EA6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F167F2-A40D-4A14-9AF1-80F3D6E3A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2AF08-F361-4702-809A-12A7A829D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98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F7E04-B630-4482-B2DF-7F7317AAA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E7423-645F-472A-AA9F-67363AFA09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A8114D-6B83-48C6-A80F-AFBE507E32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38F072-5E38-4D93-B34F-796EA7F3B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DD1E-088B-4841-8383-27A96A081174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0F8EC-4361-49CF-B0CB-B15BBE606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13A263-A1EE-401C-A0F0-F6CE1A115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2AF08-F361-4702-809A-12A7A829D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22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3EDE8-C285-4EB4-9053-4951FD194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87FB4F-CA61-427B-90B6-975F8E0EB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2A9B7D-0475-4814-8073-218FDF1116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47614B-499F-4D8E-8910-55D39DADD0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0431E0-3768-4AB8-A72C-512466B251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47A7CA-1DB8-40CB-9D8C-74BB0EEA3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DD1E-088B-4841-8383-27A96A081174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D29D22-0C93-42F3-B0FB-18E8F2987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43344F-3C15-4652-B18C-2CEC490B3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2AF08-F361-4702-809A-12A7A829D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742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700EC-544E-44A0-8317-C1EC5556E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25D6F7-BEF7-4516-8D32-A1C4D488C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DD1E-088B-4841-8383-27A96A081174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F3F386-01B7-44B3-BEEA-2FC237C99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B6E2E0-B517-43C3-85C5-A111B6D8E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2AF08-F361-4702-809A-12A7A829D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97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2D8031-3432-46BF-B892-1E57E96CD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DD1E-088B-4841-8383-27A96A081174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8CBB83-80FB-4CF5-AFEB-47D8DF3F7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24B38F-5471-44A6-9641-25C7290A4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2AF08-F361-4702-809A-12A7A829D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279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05410-5327-4DC7-8CB4-8165D5D67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8C6055-4FE4-4907-83F7-F8C7FBB90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1A3677-2C73-4169-8BD9-9A47B66F9B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F34AFE-9C44-4A78-9625-59F365834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DD1E-088B-4841-8383-27A96A081174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1BEB82-97FD-4166-B464-908153CF7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CB3A45-BA68-4251-873F-8460A1D18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2AF08-F361-4702-809A-12A7A829D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711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B7B3C-580F-4220-902A-26A52B752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F06D30-4F1E-4428-925B-92A2A2DC83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129BCF-BC7C-4D16-8432-2DC05DD3BC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3DFF70-E70B-4773-A139-6DAE1032D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DD1E-088B-4841-8383-27A96A081174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8AE69-822F-4C56-A5D6-F1DD3C4C2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B4B7C2-986B-4BCF-99A8-14ABABCA3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2AF08-F361-4702-809A-12A7A829D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739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9D9739-2E6C-4197-8DD4-13FCCA657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4937C1-574F-451A-92C3-2E9894E08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AF2EC3-2368-40EA-9A5B-45B7E42641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3DD1E-088B-4841-8383-27A96A081174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668BB-0798-4933-9757-E320747523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AE8748-00C7-431F-A0FF-9B4E682D89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12AF08-F361-4702-809A-12A7A829D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060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C63B1-FB8D-4168-B983-03A0CC6C86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2605" y="2743199"/>
            <a:ext cx="6503436" cy="1726163"/>
          </a:xfrm>
        </p:spPr>
        <p:txBody>
          <a:bodyPr>
            <a:normAutofit fontScale="90000"/>
          </a:bodyPr>
          <a:lstStyle/>
          <a:p>
            <a:pPr algn="l"/>
            <a:r>
              <a:rPr lang="en-US" sz="13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Bold ITC" panose="020B0907030504020204" pitchFamily="34" charset="0"/>
              </a:rPr>
              <a:t>Ezekiel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0A2D27-FAEF-4453-A4AF-84FA6917F7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6088" y="4126461"/>
            <a:ext cx="8599953" cy="1257302"/>
          </a:xfrm>
        </p:spPr>
        <p:txBody>
          <a:bodyPr>
            <a:normAutofit/>
          </a:bodyPr>
          <a:lstStyle/>
          <a:p>
            <a:pPr algn="l"/>
            <a:r>
              <a:rPr lang="en-US" sz="5400" dirty="0">
                <a:ln w="3175"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anose="020B0805030504020804" pitchFamily="34" charset="0"/>
              </a:rPr>
              <a:t>The Watchman of Israel</a:t>
            </a:r>
          </a:p>
        </p:txBody>
      </p:sp>
    </p:spTree>
    <p:extLst>
      <p:ext uri="{BB962C8B-B14F-4D97-AF65-F5344CB8AC3E}">
        <p14:creationId xmlns:p14="http://schemas.microsoft.com/office/powerpoint/2010/main" val="388435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0B332-25AE-45B4-ACF7-C97EE2750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80" y="85206"/>
            <a:ext cx="11963401" cy="1081121"/>
          </a:xfrm>
        </p:spPr>
        <p:txBody>
          <a:bodyPr>
            <a:normAutofit/>
          </a:bodyPr>
          <a:lstStyle/>
          <a:p>
            <a:r>
              <a:rPr lang="en-US" sz="6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latin typeface="Eras Demi ITC" panose="020B0805030504020804" pitchFamily="34" charset="0"/>
              </a:rPr>
              <a:t>Ezekiel: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94C9A-AC82-430B-AD34-FB71EF962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080" y="1340434"/>
            <a:ext cx="11963400" cy="5432360"/>
          </a:xfrm>
        </p:spPr>
        <p:txBody>
          <a:bodyPr>
            <a:normAutofit/>
          </a:bodyPr>
          <a:lstStyle/>
          <a:p>
            <a:pPr marL="571500" indent="-571500">
              <a:buAutoNum type="romanUcPeriod"/>
            </a:pPr>
            <a:r>
              <a:rPr lang="en-US" sz="4000" dirty="0"/>
              <a:t>Judgement on Judah and Jerusalem (1-24)</a:t>
            </a:r>
          </a:p>
          <a:p>
            <a:pPr marL="571500" indent="-571500">
              <a:buAutoNum type="romanUcPeriod"/>
            </a:pPr>
            <a:r>
              <a:rPr lang="en-US" sz="4000" dirty="0"/>
              <a:t>Oracles against foreign nations (25-32)</a:t>
            </a:r>
          </a:p>
          <a:p>
            <a:pPr marL="571500" indent="-571500">
              <a:buAutoNum type="romanUcPeriod"/>
            </a:pPr>
            <a:r>
              <a:rPr lang="en-US" sz="4000" dirty="0"/>
              <a:t>Blessing for Judah and Jerusalem (33-48)</a:t>
            </a:r>
          </a:p>
        </p:txBody>
      </p:sp>
    </p:spTree>
    <p:extLst>
      <p:ext uri="{BB962C8B-B14F-4D97-AF65-F5344CB8AC3E}">
        <p14:creationId xmlns:p14="http://schemas.microsoft.com/office/powerpoint/2010/main" val="144672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0B332-25AE-45B4-ACF7-C97EE2750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80" y="85206"/>
            <a:ext cx="11963401" cy="1081121"/>
          </a:xfrm>
        </p:spPr>
        <p:txBody>
          <a:bodyPr>
            <a:normAutofit/>
          </a:bodyPr>
          <a:lstStyle/>
          <a:p>
            <a:pPr lvl="0">
              <a:spcBef>
                <a:spcPts val="1000"/>
              </a:spcBef>
            </a:pPr>
            <a:r>
              <a:rPr lang="en-US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Eras Demi ITC" panose="020B0805030504020804" pitchFamily="34" charset="0"/>
                <a:ea typeface="+mn-ea"/>
                <a:cs typeface="+mn-cs"/>
              </a:rPr>
              <a:t>Judgement on Judah and Jerusalem (1-24)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94C9A-AC82-430B-AD34-FB71EF962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080" y="1340434"/>
            <a:ext cx="11963400" cy="5432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Chapter 7</a:t>
            </a:r>
          </a:p>
          <a:p>
            <a:pPr marL="0" indent="0">
              <a:buNone/>
            </a:pPr>
            <a:r>
              <a:rPr lang="en-US" sz="3600" dirty="0"/>
              <a:t>1-4: The End is Coming!</a:t>
            </a:r>
          </a:p>
          <a:p>
            <a:pPr marL="0" indent="0">
              <a:buNone/>
            </a:pPr>
            <a:r>
              <a:rPr lang="en-US" sz="3600" dirty="0"/>
              <a:t>5-9: A Unique Disaster</a:t>
            </a:r>
          </a:p>
          <a:p>
            <a:pPr marL="0" indent="0">
              <a:buNone/>
            </a:pPr>
            <a:r>
              <a:rPr lang="en-US" sz="3600" dirty="0"/>
              <a:t>10-13: A Rod of Wickedness</a:t>
            </a:r>
          </a:p>
          <a:p>
            <a:pPr marL="0" indent="0">
              <a:buNone/>
            </a:pPr>
            <a:r>
              <a:rPr lang="en-US" sz="3600" dirty="0"/>
              <a:t>14-19: Sword Outside, Plague and Famine Within</a:t>
            </a:r>
          </a:p>
          <a:p>
            <a:pPr marL="0" indent="0">
              <a:buNone/>
            </a:pPr>
            <a:r>
              <a:rPr lang="en-US" sz="3600" dirty="0"/>
              <a:t>20-27: Profaned Temple</a:t>
            </a:r>
          </a:p>
        </p:txBody>
      </p:sp>
    </p:spTree>
    <p:extLst>
      <p:ext uri="{BB962C8B-B14F-4D97-AF65-F5344CB8AC3E}">
        <p14:creationId xmlns:p14="http://schemas.microsoft.com/office/powerpoint/2010/main" val="211392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0B332-25AE-45B4-ACF7-C97EE2750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80" y="85206"/>
            <a:ext cx="11963401" cy="1081121"/>
          </a:xfrm>
        </p:spPr>
        <p:txBody>
          <a:bodyPr>
            <a:normAutofit/>
          </a:bodyPr>
          <a:lstStyle/>
          <a:p>
            <a:pPr lvl="0">
              <a:spcBef>
                <a:spcPts val="1000"/>
              </a:spcBef>
            </a:pPr>
            <a:r>
              <a:rPr lang="en-US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Eras Demi ITC" panose="020B0805030504020804" pitchFamily="34" charset="0"/>
                <a:ea typeface="+mn-ea"/>
                <a:cs typeface="+mn-cs"/>
              </a:rPr>
              <a:t>Judgement on Judah and Jerusalem (1-24)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647772-4EAB-4575-8EAD-2B2039B777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399"/>
          <a:stretch/>
        </p:blipFill>
        <p:spPr>
          <a:xfrm>
            <a:off x="4865686" y="2725106"/>
            <a:ext cx="7225234" cy="404768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94C9A-AC82-430B-AD34-FB71EF962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080" y="1340434"/>
            <a:ext cx="11963400" cy="5432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Chapter 8</a:t>
            </a:r>
          </a:p>
          <a:p>
            <a:pPr marL="0" indent="0">
              <a:buNone/>
            </a:pPr>
            <a:r>
              <a:rPr lang="en-US" sz="3600" dirty="0"/>
              <a:t>1-4: The Glory of God!</a:t>
            </a:r>
          </a:p>
          <a:p>
            <a:pPr marL="0" indent="0">
              <a:buNone/>
            </a:pPr>
            <a:r>
              <a:rPr lang="en-US" sz="3600" dirty="0"/>
              <a:t>5-6: Idol of Jealousy </a:t>
            </a:r>
          </a:p>
          <a:p>
            <a:pPr marL="0" indent="0">
              <a:buNone/>
            </a:pPr>
            <a:r>
              <a:rPr lang="en-US" sz="3600" dirty="0"/>
              <a:t>7-13: Sin In the Dark</a:t>
            </a:r>
          </a:p>
          <a:p>
            <a:pPr marL="0" indent="0">
              <a:buNone/>
            </a:pPr>
            <a:r>
              <a:rPr lang="en-US" sz="3600" dirty="0"/>
              <a:t>14-15: Idol Tammuz</a:t>
            </a:r>
          </a:p>
          <a:p>
            <a:pPr marL="0" indent="0">
              <a:buNone/>
            </a:pPr>
            <a:r>
              <a:rPr lang="en-US" sz="3600" dirty="0"/>
              <a:t>16-18: Worship of the Sun</a:t>
            </a:r>
          </a:p>
        </p:txBody>
      </p:sp>
    </p:spTree>
    <p:extLst>
      <p:ext uri="{BB962C8B-B14F-4D97-AF65-F5344CB8AC3E}">
        <p14:creationId xmlns:p14="http://schemas.microsoft.com/office/powerpoint/2010/main" val="255419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0B332-25AE-45B4-ACF7-C97EE2750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80" y="85206"/>
            <a:ext cx="11963401" cy="1081121"/>
          </a:xfrm>
        </p:spPr>
        <p:txBody>
          <a:bodyPr>
            <a:normAutofit/>
          </a:bodyPr>
          <a:lstStyle/>
          <a:p>
            <a:pPr lvl="0">
              <a:spcBef>
                <a:spcPts val="1000"/>
              </a:spcBef>
            </a:pPr>
            <a:r>
              <a:rPr lang="en-US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Eras Demi ITC" panose="020B0805030504020804" pitchFamily="34" charset="0"/>
                <a:ea typeface="+mn-ea"/>
                <a:cs typeface="+mn-cs"/>
              </a:rPr>
              <a:t>Judgement on Judah and Jerusalem (1-24)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B552D8-CA89-402D-BB07-05CD14509F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399"/>
          <a:stretch/>
        </p:blipFill>
        <p:spPr>
          <a:xfrm>
            <a:off x="4865686" y="2725106"/>
            <a:ext cx="7225234" cy="404768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94C9A-AC82-430B-AD34-FB71EF962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080" y="1340434"/>
            <a:ext cx="11963400" cy="5432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Chapter 9</a:t>
            </a:r>
          </a:p>
          <a:p>
            <a:pPr marL="0" indent="0">
              <a:buNone/>
            </a:pPr>
            <a:r>
              <a:rPr lang="en-US" sz="3600" dirty="0"/>
              <a:t>1-2: The Executioners</a:t>
            </a:r>
          </a:p>
          <a:p>
            <a:pPr marL="0" indent="0">
              <a:buNone/>
            </a:pPr>
            <a:r>
              <a:rPr lang="en-US" sz="3600" dirty="0"/>
              <a:t>3-8: The Execution</a:t>
            </a:r>
          </a:p>
          <a:p>
            <a:pPr marL="0" indent="0">
              <a:buNone/>
            </a:pPr>
            <a:r>
              <a:rPr lang="en-US" sz="3600" dirty="0"/>
              <a:t>9-11: The Sin of Israel</a:t>
            </a:r>
          </a:p>
        </p:txBody>
      </p:sp>
    </p:spTree>
    <p:extLst>
      <p:ext uri="{BB962C8B-B14F-4D97-AF65-F5344CB8AC3E}">
        <p14:creationId xmlns:p14="http://schemas.microsoft.com/office/powerpoint/2010/main" val="9495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0B332-25AE-45B4-ACF7-C97EE2750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80" y="85206"/>
            <a:ext cx="11963401" cy="1081121"/>
          </a:xfrm>
        </p:spPr>
        <p:txBody>
          <a:bodyPr>
            <a:normAutofit/>
          </a:bodyPr>
          <a:lstStyle/>
          <a:p>
            <a:pPr lvl="0">
              <a:spcBef>
                <a:spcPts val="1000"/>
              </a:spcBef>
            </a:pPr>
            <a:r>
              <a:rPr lang="en-US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Eras Demi ITC" panose="020B0805030504020804" pitchFamily="34" charset="0"/>
                <a:ea typeface="+mn-ea"/>
                <a:cs typeface="+mn-cs"/>
              </a:rPr>
              <a:t>Judgement on Judah and Jerusalem (1-24)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487694-5797-44C1-BBF4-90EEBF4099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399"/>
          <a:stretch/>
        </p:blipFill>
        <p:spPr>
          <a:xfrm>
            <a:off x="4865686" y="2725106"/>
            <a:ext cx="7225234" cy="404768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94C9A-AC82-430B-AD34-FB71EF962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080" y="1340434"/>
            <a:ext cx="11963400" cy="5432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Chapter 10</a:t>
            </a:r>
          </a:p>
          <a:p>
            <a:pPr marL="0" indent="0">
              <a:buNone/>
            </a:pPr>
            <a:r>
              <a:rPr lang="en-US" sz="3600" dirty="0"/>
              <a:t>1-8: Coals of Fire</a:t>
            </a:r>
          </a:p>
          <a:p>
            <a:pPr marL="0" indent="0">
              <a:buNone/>
            </a:pPr>
            <a:r>
              <a:rPr lang="en-US" sz="3600" dirty="0"/>
              <a:t>9-14: The Whirling Wheels</a:t>
            </a:r>
          </a:p>
          <a:p>
            <a:pPr marL="0" indent="0">
              <a:buNone/>
            </a:pPr>
            <a:r>
              <a:rPr lang="en-US" sz="3600" dirty="0"/>
              <a:t>15-22: The Living Beings</a:t>
            </a:r>
          </a:p>
        </p:txBody>
      </p:sp>
    </p:spTree>
    <p:extLst>
      <p:ext uri="{BB962C8B-B14F-4D97-AF65-F5344CB8AC3E}">
        <p14:creationId xmlns:p14="http://schemas.microsoft.com/office/powerpoint/2010/main" val="1424912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0B332-25AE-45B4-ACF7-C97EE2750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80" y="85206"/>
            <a:ext cx="11963401" cy="1081121"/>
          </a:xfrm>
        </p:spPr>
        <p:txBody>
          <a:bodyPr>
            <a:normAutofit/>
          </a:bodyPr>
          <a:lstStyle/>
          <a:p>
            <a:pPr lvl="0">
              <a:spcBef>
                <a:spcPts val="1000"/>
              </a:spcBef>
            </a:pPr>
            <a:r>
              <a:rPr lang="en-US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Eras Demi ITC" panose="020B0805030504020804" pitchFamily="34" charset="0"/>
                <a:ea typeface="+mn-ea"/>
                <a:cs typeface="+mn-cs"/>
              </a:rPr>
              <a:t>Judgement on Judah and Jerusalem (1-24)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2D93ED-36C8-4C86-AD9B-DBD14C9C1E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399"/>
          <a:stretch/>
        </p:blipFill>
        <p:spPr>
          <a:xfrm>
            <a:off x="4865686" y="2725106"/>
            <a:ext cx="7225234" cy="404768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94C9A-AC82-430B-AD34-FB71EF962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080" y="1340434"/>
            <a:ext cx="11963400" cy="5432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Chapter 11</a:t>
            </a:r>
          </a:p>
          <a:p>
            <a:pPr marL="0" indent="0">
              <a:buNone/>
            </a:pPr>
            <a:r>
              <a:rPr lang="en-US" sz="3600" dirty="0"/>
              <a:t>1-4: Men Who Devise Iniquity</a:t>
            </a:r>
          </a:p>
          <a:p>
            <a:pPr marL="0" indent="0">
              <a:buNone/>
            </a:pPr>
            <a:r>
              <a:rPr lang="en-US" sz="3600" dirty="0"/>
              <a:t>5-13: God’s Judgement </a:t>
            </a:r>
          </a:p>
          <a:p>
            <a:pPr marL="0" indent="0">
              <a:buNone/>
            </a:pPr>
            <a:r>
              <a:rPr lang="en-US" sz="3600" dirty="0"/>
              <a:t>14-21: Future Restoration</a:t>
            </a:r>
          </a:p>
          <a:p>
            <a:pPr marL="0" indent="0">
              <a:buNone/>
            </a:pPr>
            <a:r>
              <a:rPr lang="en-US" sz="3600" dirty="0"/>
              <a:t>21-25: The Vision Ends</a:t>
            </a:r>
          </a:p>
        </p:txBody>
      </p:sp>
    </p:spTree>
    <p:extLst>
      <p:ext uri="{BB962C8B-B14F-4D97-AF65-F5344CB8AC3E}">
        <p14:creationId xmlns:p14="http://schemas.microsoft.com/office/powerpoint/2010/main" val="288045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0B332-25AE-45B4-ACF7-C97EE2750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80" y="85206"/>
            <a:ext cx="11963401" cy="1081121"/>
          </a:xfrm>
        </p:spPr>
        <p:txBody>
          <a:bodyPr>
            <a:normAutofit/>
          </a:bodyPr>
          <a:lstStyle/>
          <a:p>
            <a:pPr lvl="0">
              <a:spcBef>
                <a:spcPts val="1000"/>
              </a:spcBef>
            </a:pPr>
            <a:r>
              <a:rPr lang="en-US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Eras Demi ITC" panose="020B0805030504020804" pitchFamily="34" charset="0"/>
                <a:ea typeface="+mn-ea"/>
                <a:cs typeface="+mn-cs"/>
              </a:rPr>
              <a:t>Judgement on Judah and Jerusalem (1-24)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94C9A-AC82-430B-AD34-FB71EF962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080" y="1340434"/>
            <a:ext cx="11963400" cy="5432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Chapter 12</a:t>
            </a:r>
          </a:p>
          <a:p>
            <a:pPr marL="0" indent="0">
              <a:buNone/>
            </a:pPr>
            <a:r>
              <a:rPr lang="en-US" sz="3600" dirty="0"/>
              <a:t>1-16: The Sign of Exile</a:t>
            </a:r>
          </a:p>
          <a:p>
            <a:pPr marL="0" indent="0">
              <a:buNone/>
            </a:pPr>
            <a:r>
              <a:rPr lang="en-US" sz="3600" dirty="0"/>
              <a:t>17-20: The Sign of Desolation</a:t>
            </a:r>
          </a:p>
          <a:p>
            <a:pPr marL="0" indent="0">
              <a:buNone/>
            </a:pPr>
            <a:r>
              <a:rPr lang="en-US" sz="3600" dirty="0"/>
              <a:t>21-28: Proverbs Among the People</a:t>
            </a:r>
          </a:p>
        </p:txBody>
      </p:sp>
    </p:spTree>
    <p:extLst>
      <p:ext uri="{BB962C8B-B14F-4D97-AF65-F5344CB8AC3E}">
        <p14:creationId xmlns:p14="http://schemas.microsoft.com/office/powerpoint/2010/main" val="403734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4734</TotalTime>
  <Words>216</Words>
  <Application>Microsoft Office PowerPoint</Application>
  <PresentationFormat>Widescreen</PresentationFormat>
  <Paragraphs>41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Eras Bold ITC</vt:lpstr>
      <vt:lpstr>Eras Demi ITC</vt:lpstr>
      <vt:lpstr>Office Theme</vt:lpstr>
      <vt:lpstr>Ezekiel</vt:lpstr>
      <vt:lpstr>Ezekiel: Outline</vt:lpstr>
      <vt:lpstr>Judgement on Judah and Jerusalem (1-24)</vt:lpstr>
      <vt:lpstr>Judgement on Judah and Jerusalem (1-24)</vt:lpstr>
      <vt:lpstr>Judgement on Judah and Jerusalem (1-24)</vt:lpstr>
      <vt:lpstr>Judgement on Judah and Jerusalem (1-24)</vt:lpstr>
      <vt:lpstr>Judgement on Judah and Jerusalem (1-24)</vt:lpstr>
      <vt:lpstr>Judgement on Judah and Jerusalem (1-24)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Ezekiel</dc:title>
  <dc:creator>Josh Blackmer</dc:creator>
  <cp:lastModifiedBy>Cindy Nelson</cp:lastModifiedBy>
  <cp:revision>47</cp:revision>
  <dcterms:created xsi:type="dcterms:W3CDTF">2020-02-10T20:03:51Z</dcterms:created>
  <dcterms:modified xsi:type="dcterms:W3CDTF">2020-02-24T02:26:38Z</dcterms:modified>
</cp:coreProperties>
</file>