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488" r:id="rId2"/>
    <p:sldId id="257" r:id="rId3"/>
    <p:sldId id="378" r:id="rId4"/>
    <p:sldId id="415" r:id="rId5"/>
    <p:sldId id="417" r:id="rId6"/>
    <p:sldId id="434" r:id="rId7"/>
    <p:sldId id="436" r:id="rId8"/>
    <p:sldId id="437" r:id="rId9"/>
    <p:sldId id="438" r:id="rId10"/>
    <p:sldId id="439" r:id="rId11"/>
    <p:sldId id="440" r:id="rId12"/>
    <p:sldId id="441" r:id="rId13"/>
    <p:sldId id="442" r:id="rId14"/>
    <p:sldId id="477" r:id="rId15"/>
    <p:sldId id="480" r:id="rId16"/>
    <p:sldId id="485" r:id="rId17"/>
    <p:sldId id="447" r:id="rId18"/>
    <p:sldId id="448" r:id="rId19"/>
    <p:sldId id="449" r:id="rId20"/>
    <p:sldId id="450" r:id="rId21"/>
    <p:sldId id="451" r:id="rId22"/>
    <p:sldId id="463" r:id="rId23"/>
    <p:sldId id="424" r:id="rId24"/>
    <p:sldId id="486" r:id="rId25"/>
    <p:sldId id="464" r:id="rId26"/>
    <p:sldId id="465" r:id="rId27"/>
    <p:sldId id="453" r:id="rId28"/>
    <p:sldId id="455" r:id="rId29"/>
    <p:sldId id="454" r:id="rId30"/>
    <p:sldId id="456" r:id="rId31"/>
    <p:sldId id="457" r:id="rId32"/>
    <p:sldId id="458" r:id="rId33"/>
    <p:sldId id="459" r:id="rId34"/>
    <p:sldId id="468" r:id="rId35"/>
    <p:sldId id="482" r:id="rId36"/>
    <p:sldId id="483" r:id="rId37"/>
    <p:sldId id="416" r:id="rId38"/>
    <p:sldId id="487" r:id="rId39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E10323"/>
    <a:srgbClr val="963E02"/>
    <a:srgbClr val="962902"/>
    <a:srgbClr val="FF74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54" autoAdjust="0"/>
    <p:restoredTop sz="94660"/>
  </p:normalViewPr>
  <p:slideViewPr>
    <p:cSldViewPr snapToGrid="0" showGuides="1">
      <p:cViewPr varScale="1">
        <p:scale>
          <a:sx n="98" d="100"/>
          <a:sy n="98" d="100"/>
        </p:scale>
        <p:origin x="114" y="348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E58445-146F-4150-96C6-84ECBF8F8937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9925"/>
            <a:ext cx="5619750" cy="36655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17A13F-8437-4DDA-8BDB-7306F8F38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129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17A13F-8437-4DDA-8BDB-7306F8F388C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4140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DCB848-19C4-3159-0EF4-09BFD0CD7F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9364F8-1A1A-56BB-EF54-8592B7C0EC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3D5773-2107-A85C-AE83-D9E899FF06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50E0F2-FDC2-92C1-54CD-599DD702E1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17A13F-8437-4DDA-8BDB-7306F8F388C7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7613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17A13F-8437-4DDA-8BDB-7306F8F388C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1218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17A13F-8437-4DDA-8BDB-7306F8F388C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104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17A13F-8437-4DDA-8BDB-7306F8F388C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307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17A13F-8437-4DDA-8BDB-7306F8F388C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1566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41C6C4-8A11-20CC-788D-70FA53DE2B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BE8AEA-8731-A8FD-64DE-AEC48D508E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DF06B6-BC26-22A4-B34B-EA4E62C040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C083AE-7FC4-985E-A883-CF6403BC25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17A13F-8437-4DDA-8BDB-7306F8F388C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971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2706CB-B6D6-E748-E424-5CCA70570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0C51C4-C7E1-FE32-0F09-C60AF1FF82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CC0488-A300-1EAD-66B5-CC25BFC3EC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037E3E-A856-957C-9824-488D0C17A8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17A13F-8437-4DDA-8BDB-7306F8F388C7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4671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8B362-659A-B199-B4B7-3A6118DE32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2DC382-4A04-D1BC-84D6-9275A656A9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28644C-33AF-C448-7EFF-59F1B364DF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DF70F7-4F0F-C953-5470-861A1B406E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17A13F-8437-4DDA-8BDB-7306F8F388C7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9162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17A13F-8437-4DDA-8BDB-7306F8F388C7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7416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361E4-4320-D6CA-6250-4DACC05350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C729BA-DFE2-22DB-4856-177D5EF039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E6E000-D327-6E06-087E-CFED62983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1C8FE-DF72-4F89-80B0-0B06DC0CCEC3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F5D95-8F40-B86E-29C0-23177DBE7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3F5C1-FDB9-A550-EC91-9E4201A8B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AA6BB-BA43-481E-AB6F-518A88878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476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4B484-A036-EAA9-876F-7F990BC25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F86107-CFFF-E05B-4304-67FD99C226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8731A0-09ED-642E-874D-4377D0ED9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1C8FE-DF72-4F89-80B0-0B06DC0CCEC3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E92BC4-4E25-CA44-4B99-22B46EDA2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F1A150-B653-FD3B-DE04-964653034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AA6BB-BA43-481E-AB6F-518A88878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832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811F21C-F89A-EBB6-4B15-63F0E69A43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ED728A-DC33-07B9-375D-0B0ECBBA9E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20733C-29FD-28D4-4C3F-C8A200822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1C8FE-DF72-4F89-80B0-0B06DC0CCEC3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172AD8-24EE-E23E-7342-4E0D4D208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AC6FB7-DBE2-B3B8-9F14-2A1B31964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AA6BB-BA43-481E-AB6F-518A88878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345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B46A8-0908-46B0-EA9E-FC382D395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19D34-A970-7692-4E7C-8FD368FC14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463D23-8BDE-C149-9383-E758E84CB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1C8FE-DF72-4F89-80B0-0B06DC0CCEC3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B4E67C-EC89-9B73-3B85-236E287B0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8AC151-C518-678F-079D-04FD5429D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AA6BB-BA43-481E-AB6F-518A88878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834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FB8F7-3AE6-B19C-86C5-E8D04BECA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534A93-B728-5A40-7176-6F88A38140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660C99-7B2B-292C-648E-E5C394842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1C8FE-DF72-4F89-80B0-0B06DC0CCEC3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1EBCC-717C-5061-EA24-CDCB85DAF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74AF3D-71CB-A797-3189-4A428B58F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AA6BB-BA43-481E-AB6F-518A88878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145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30F8F-A81F-F83A-BE96-B5F1F62CB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B50130-9D55-C30F-B7C4-4980235299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643189-BFBE-07B2-D10B-EE12ECF29E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F91FED-1BBC-9C05-724B-32AA86AC7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1C8FE-DF72-4F89-80B0-0B06DC0CCEC3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442FB0-3A59-1E46-ABF2-156056196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9152E9-C832-C39A-8CC3-E0AF28ADF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AA6BB-BA43-481E-AB6F-518A88878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361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C38C1-3E5E-0D06-8A37-5B510D0AF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C57C3E-06FC-DB1A-1400-7811500A18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6C6E23-3080-26A3-BF72-7BEAF2D40B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0A2B38-4D12-367E-9621-55D89A5963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998EE7-6264-B2AB-8807-5B720044C8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CC258F8-408F-D2E8-DB8D-BCFAC3440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1C8FE-DF72-4F89-80B0-0B06DC0CCEC3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6D1E74-FC49-D7A6-1478-E0117EFB9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9F68A8-9FDA-DD76-C492-3504574D0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AA6BB-BA43-481E-AB6F-518A88878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828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EE04A-FF48-B80C-835D-CECAB9391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66739E-8BFA-15E4-5E4B-2F612C131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1C8FE-DF72-4F89-80B0-0B06DC0CCEC3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AAB16C-A8D6-B99F-FB2C-4D7C94C73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13BA88-64C7-ED17-9554-61EA4A5DD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AA6BB-BA43-481E-AB6F-518A88878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201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DEB738E-0726-EAA2-716C-65FE973EA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1C8FE-DF72-4F89-80B0-0B06DC0CCEC3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C1BE2F-9B76-827F-C7A0-126942632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E18956-CE27-3D03-A90C-42BF18B98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AA6BB-BA43-481E-AB6F-518A88878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44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C38B7-877D-B325-7E28-2309E76A6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A8FD12-64B9-76AE-71FC-AD8AD864B8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2B0F70-D084-60A4-DA6C-E15F792043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9E1226-D022-4296-279A-0DF1187E9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1C8FE-DF72-4F89-80B0-0B06DC0CCEC3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982D5C-6655-ED82-B986-04D10F8E5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0EA230-6B74-B6D5-528B-9985714B4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AA6BB-BA43-481E-AB6F-518A88878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967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2C101-4CD3-6331-044A-A98D9B370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36AEFB-2DCB-D241-3587-2CF8EBC4D6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009FAB-C224-4FE6-108E-B77D62590C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F05AE8-1805-3B77-3D8C-D8F0C5697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1C8FE-DF72-4F89-80B0-0B06DC0CCEC3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D97886-8079-D49E-45A2-73CC1CC30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957471-05E0-6C31-9775-6DA82BDA0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AA6BB-BA43-481E-AB6F-518A88878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64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FEF2CC-0882-6F1E-8244-2D0FFDE50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98BCB6-0B78-F378-79ED-EC70AB9E92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F12690-2904-0E66-FAFA-6F61C639E2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B1C8FE-DF72-4F89-80B0-0B06DC0CCEC3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D097D-89AA-4558-3657-222086E062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9B8913-4C56-90B5-C9AD-FD9CCF0274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4AA6BB-BA43-481E-AB6F-518A88878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634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E8C8D-1464-4226-CB70-FF8970249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row of books in a row&#10;&#10;Description automatically generated">
            <a:extLst>
              <a:ext uri="{FF2B5EF4-FFF2-40B4-BE49-F238E27FC236}">
                <a16:creationId xmlns:a16="http://schemas.microsoft.com/office/drawing/2014/main" id="{16D6BADA-69B5-1959-C78E-D68493014C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627637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4" name="Slide Number Placeholder 2">
            <a:extLst>
              <a:ext uri="{FF2B5EF4-FFF2-40B4-BE49-F238E27FC236}">
                <a16:creationId xmlns:a16="http://schemas.microsoft.com/office/drawing/2014/main" id="{4EDAB388-8D36-9CCC-6A86-F1490BCA97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0AF9DCF-4267-4CBE-BD90-89255548C92C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3565" name="Footer Placeholder 2">
            <a:extLst>
              <a:ext uri="{FF2B5EF4-FFF2-40B4-BE49-F238E27FC236}">
                <a16:creationId xmlns:a16="http://schemas.microsoft.com/office/drawing/2014/main" id="{A388BAD5-B725-4F87-8C5C-B47746E56C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898989"/>
                </a:solidFill>
              </a:rPr>
              <a:t>0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A0498B9-E9C9-4BA6-292B-144EC699F2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952" y="-3348"/>
            <a:ext cx="6038848" cy="7013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A3DF2A85-14FE-F41B-630C-D220BCFD9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EC05EED-3384-9C74-9B8C-AA0E8FB6E98E}"/>
              </a:ext>
            </a:extLst>
          </p:cNvPr>
          <p:cNvSpPr txBox="1">
            <a:spLocks/>
          </p:cNvSpPr>
          <p:nvPr/>
        </p:nvSpPr>
        <p:spPr>
          <a:xfrm>
            <a:off x="-33748" y="-36532"/>
            <a:ext cx="6072598" cy="7046932"/>
          </a:xfrm>
          <a:prstGeom prst="rect">
            <a:avLst/>
          </a:prstGeom>
          <a:solidFill>
            <a:srgbClr val="00B0F0"/>
          </a:solidFill>
          <a:ln>
            <a:solidFill>
              <a:srgbClr val="FFFF66"/>
            </a:solidFill>
          </a:ln>
        </p:spPr>
        <p:txBody>
          <a:bodyPr vert="horz" lIns="91440" tIns="2743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57150">
              <a:lnSpc>
                <a:spcPts val="4000"/>
              </a:lnSpc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Kingdom of Israel</a:t>
            </a:r>
            <a:b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931 BC to 722 BC</a:t>
            </a:r>
            <a:b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Name:			Israel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Tribes:			  10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Principle tribe:   </a:t>
            </a: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6330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4" name="Slide Number Placeholder 2">
            <a:extLst>
              <a:ext uri="{FF2B5EF4-FFF2-40B4-BE49-F238E27FC236}">
                <a16:creationId xmlns:a16="http://schemas.microsoft.com/office/drawing/2014/main" id="{4EDAB388-8D36-9CCC-6A86-F1490BCA97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0AF9DCF-4267-4CBE-BD90-89255548C92C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3565" name="Footer Placeholder 2">
            <a:extLst>
              <a:ext uri="{FF2B5EF4-FFF2-40B4-BE49-F238E27FC236}">
                <a16:creationId xmlns:a16="http://schemas.microsoft.com/office/drawing/2014/main" id="{A388BAD5-B725-4F87-8C5C-B47746E56C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898989"/>
                </a:solidFill>
              </a:rPr>
              <a:t>0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A0498B9-E9C9-4BA6-292B-144EC699F2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952" y="-3348"/>
            <a:ext cx="6038848" cy="7013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A3DF2A85-14FE-F41B-630C-D220BCFD9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EC05EED-3384-9C74-9B8C-AA0E8FB6E98E}"/>
              </a:ext>
            </a:extLst>
          </p:cNvPr>
          <p:cNvSpPr txBox="1">
            <a:spLocks/>
          </p:cNvSpPr>
          <p:nvPr/>
        </p:nvSpPr>
        <p:spPr>
          <a:xfrm>
            <a:off x="-33748" y="-36532"/>
            <a:ext cx="6072598" cy="7046932"/>
          </a:xfrm>
          <a:prstGeom prst="rect">
            <a:avLst/>
          </a:prstGeom>
          <a:solidFill>
            <a:srgbClr val="00B0F0"/>
          </a:solidFill>
          <a:ln>
            <a:solidFill>
              <a:srgbClr val="FFFF66"/>
            </a:solidFill>
          </a:ln>
        </p:spPr>
        <p:txBody>
          <a:bodyPr vert="horz" lIns="91440" tIns="2743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57150">
              <a:lnSpc>
                <a:spcPts val="4000"/>
              </a:lnSpc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Kingdom of Israel</a:t>
            </a:r>
            <a:b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931 BC to 722 BC</a:t>
            </a:r>
            <a:b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Name:			Israel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Tribes:			  10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Principle tribe:       Ephraim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Number of Kings:	</a:t>
            </a: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1862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4" name="Slide Number Placeholder 2">
            <a:extLst>
              <a:ext uri="{FF2B5EF4-FFF2-40B4-BE49-F238E27FC236}">
                <a16:creationId xmlns:a16="http://schemas.microsoft.com/office/drawing/2014/main" id="{4EDAB388-8D36-9CCC-6A86-F1490BCA97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0AF9DCF-4267-4CBE-BD90-89255548C92C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3565" name="Footer Placeholder 2">
            <a:extLst>
              <a:ext uri="{FF2B5EF4-FFF2-40B4-BE49-F238E27FC236}">
                <a16:creationId xmlns:a16="http://schemas.microsoft.com/office/drawing/2014/main" id="{A388BAD5-B725-4F87-8C5C-B47746E56C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898989"/>
                </a:solidFill>
              </a:rPr>
              <a:t>0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A0498B9-E9C9-4BA6-292B-144EC699F2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952" y="-3348"/>
            <a:ext cx="6038848" cy="7013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A3DF2A85-14FE-F41B-630C-D220BCFD9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EC05EED-3384-9C74-9B8C-AA0E8FB6E98E}"/>
              </a:ext>
            </a:extLst>
          </p:cNvPr>
          <p:cNvSpPr txBox="1">
            <a:spLocks/>
          </p:cNvSpPr>
          <p:nvPr/>
        </p:nvSpPr>
        <p:spPr>
          <a:xfrm>
            <a:off x="-33748" y="-36532"/>
            <a:ext cx="6072598" cy="7046932"/>
          </a:xfrm>
          <a:prstGeom prst="rect">
            <a:avLst/>
          </a:prstGeom>
          <a:solidFill>
            <a:srgbClr val="00B0F0"/>
          </a:solidFill>
          <a:ln>
            <a:solidFill>
              <a:srgbClr val="FFFF66"/>
            </a:solidFill>
          </a:ln>
        </p:spPr>
        <p:txBody>
          <a:bodyPr vert="horz" lIns="91440" tIns="2743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57150">
              <a:lnSpc>
                <a:spcPts val="4000"/>
              </a:lnSpc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Kingdom of Israel</a:t>
            </a:r>
            <a:b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931 BC to 722 BC</a:t>
            </a:r>
            <a:b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Name:			Israel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Tribes:			  10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Principle tribe:       Ephraim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Number of Kings:	  19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Good Kings:	   </a:t>
            </a: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6683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4" name="Slide Number Placeholder 2">
            <a:extLst>
              <a:ext uri="{FF2B5EF4-FFF2-40B4-BE49-F238E27FC236}">
                <a16:creationId xmlns:a16="http://schemas.microsoft.com/office/drawing/2014/main" id="{4EDAB388-8D36-9CCC-6A86-F1490BCA97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0AF9DCF-4267-4CBE-BD90-89255548C92C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3565" name="Footer Placeholder 2">
            <a:extLst>
              <a:ext uri="{FF2B5EF4-FFF2-40B4-BE49-F238E27FC236}">
                <a16:creationId xmlns:a16="http://schemas.microsoft.com/office/drawing/2014/main" id="{A388BAD5-B725-4F87-8C5C-B47746E56C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898989"/>
                </a:solidFill>
              </a:rPr>
              <a:t>0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A0498B9-E9C9-4BA6-292B-144EC699F2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952" y="-3348"/>
            <a:ext cx="6038848" cy="7013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A3DF2A85-14FE-F41B-630C-D220BCFD9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EC05EED-3384-9C74-9B8C-AA0E8FB6E98E}"/>
              </a:ext>
            </a:extLst>
          </p:cNvPr>
          <p:cNvSpPr txBox="1">
            <a:spLocks/>
          </p:cNvSpPr>
          <p:nvPr/>
        </p:nvSpPr>
        <p:spPr>
          <a:xfrm>
            <a:off x="-33748" y="-36532"/>
            <a:ext cx="6072598" cy="7046932"/>
          </a:xfrm>
          <a:prstGeom prst="rect">
            <a:avLst/>
          </a:prstGeom>
          <a:solidFill>
            <a:srgbClr val="00B0F0"/>
          </a:solidFill>
          <a:ln>
            <a:solidFill>
              <a:srgbClr val="FFFF66"/>
            </a:solidFill>
          </a:ln>
        </p:spPr>
        <p:txBody>
          <a:bodyPr vert="horz" lIns="91440" tIns="2743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57150">
              <a:lnSpc>
                <a:spcPts val="4000"/>
              </a:lnSpc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Kingdom of Israel</a:t>
            </a:r>
            <a:b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931 BC to 722 BC</a:t>
            </a:r>
            <a:b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Name:			Israel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Tribes:			  10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Principle tribe:       Ephraim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Number of Kings:	  19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Good Kings:	            0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First King:	   </a:t>
            </a: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08792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50119B2-ADB2-8D5F-66BC-356D3C542AAC}"/>
              </a:ext>
            </a:extLst>
          </p:cNvPr>
          <p:cNvSpPr txBox="1"/>
          <p:nvPr/>
        </p:nvSpPr>
        <p:spPr>
          <a:xfrm>
            <a:off x="5179423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Your text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09719D-BD67-9886-DAC6-86138CB58551}"/>
              </a:ext>
            </a:extLst>
          </p:cNvPr>
          <p:cNvSpPr txBox="1"/>
          <p:nvPr/>
        </p:nvSpPr>
        <p:spPr>
          <a:xfrm>
            <a:off x="117567" y="91440"/>
            <a:ext cx="11978640" cy="6675120"/>
          </a:xfrm>
          <a:prstGeom prst="rect">
            <a:avLst/>
          </a:prstGeom>
          <a:solidFill>
            <a:schemeClr val="tx1"/>
          </a:solidFill>
          <a:ln w="3048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en-US" dirty="0">
              <a:ln>
                <a:solidFill>
                  <a:srgbClr val="00B0F0"/>
                </a:solidFill>
              </a:ln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F21CD8-1C98-E6DD-062D-4828DC1E1F01}"/>
              </a:ext>
            </a:extLst>
          </p:cNvPr>
          <p:cNvSpPr txBox="1"/>
          <p:nvPr/>
        </p:nvSpPr>
        <p:spPr>
          <a:xfrm>
            <a:off x="404949" y="418011"/>
            <a:ext cx="11390811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just" rtl="0"/>
            <a:r>
              <a:rPr lang="en-US" sz="2400" b="1" strike="noStrike" baseline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Kings 13:2  And he did that which was evil in the sight of the LORD, and </a:t>
            </a:r>
            <a:r>
              <a:rPr lang="en-US" sz="2400" b="1" strike="noStrike" baseline="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followed the sins of Jeroboam the son of </a:t>
            </a:r>
            <a:r>
              <a:rPr lang="en-US" sz="2400" b="1" strike="noStrike" baseline="0" dirty="0" err="1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Nebat</a:t>
            </a:r>
            <a:r>
              <a:rPr lang="en-US" sz="2400" b="1" strike="noStrike" baseline="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sz="2400" b="1" strike="noStrike" baseline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which made Israel to sin; he departed not therefrom.</a:t>
            </a:r>
          </a:p>
          <a:p>
            <a:pPr marR="0" algn="just" rtl="0"/>
            <a:r>
              <a:rPr lang="en-US" sz="2400" b="1" strike="noStrike" baseline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Kings 13:11  And he did that which was evil in the sight of the LORD; </a:t>
            </a:r>
            <a:r>
              <a:rPr lang="en-US" sz="2400" b="1" strike="noStrike" baseline="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 departed not from all the sins of Jeroboam the son of </a:t>
            </a:r>
            <a:r>
              <a:rPr lang="en-US" sz="2400" b="1" strike="noStrike" baseline="0" dirty="0" err="1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Nebat</a:t>
            </a:r>
            <a:r>
              <a:rPr lang="en-US" sz="2400" b="1" strike="noStrike" baseline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who made Israel sin: but he walked therein.</a:t>
            </a:r>
          </a:p>
          <a:p>
            <a:pPr marR="0" algn="just" rtl="0"/>
            <a:r>
              <a:rPr lang="en-US" sz="2400" b="1" strike="noStrike" baseline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Kings 14:24  And he did that which was evil in the sight of the LORD: </a:t>
            </a:r>
            <a:r>
              <a:rPr lang="en-US" sz="2400" b="1" strike="noStrike" baseline="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 departed not from all the sins of Jeroboam the son of </a:t>
            </a:r>
            <a:r>
              <a:rPr lang="en-US" sz="2400" b="1" strike="noStrike" baseline="0" dirty="0" err="1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Nebat</a:t>
            </a:r>
            <a:r>
              <a:rPr lang="en-US" sz="2400" b="1" strike="noStrike" baseline="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b="1" strike="noStrike" baseline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who made Israel to sin.</a:t>
            </a:r>
          </a:p>
          <a:p>
            <a:pPr marR="0" algn="just" rtl="0"/>
            <a:r>
              <a:rPr lang="en-US" sz="2400" b="1" strike="noStrike" baseline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Kings 15:9  And he did that which was evil in the sight of the LORD, as his fathers had done: </a:t>
            </a:r>
            <a:r>
              <a:rPr lang="en-US" sz="2400" b="1" strike="noStrike" baseline="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 departed not from the sins of Jeroboam the son of </a:t>
            </a:r>
            <a:r>
              <a:rPr lang="en-US" sz="2400" b="1" strike="noStrike" baseline="0" dirty="0" err="1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Nebat</a:t>
            </a:r>
            <a:r>
              <a:rPr lang="en-US" sz="2400" b="1" strike="noStrike" baseline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who made Israel to sin.</a:t>
            </a:r>
          </a:p>
          <a:p>
            <a:pPr marR="0" algn="just" rtl="0"/>
            <a:r>
              <a:rPr lang="en-US" sz="2400" b="1" strike="noStrike" baseline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Kings 15:18  And he did that which was evil in the sight of the LORD: </a:t>
            </a:r>
            <a:r>
              <a:rPr lang="en-US" sz="2400" b="1" strike="noStrike" baseline="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 departed not all his days from the sins of Jeroboam the son of </a:t>
            </a:r>
            <a:r>
              <a:rPr lang="en-US" sz="2400" b="1" strike="noStrike" baseline="0" dirty="0" err="1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Nebat</a:t>
            </a:r>
            <a:r>
              <a:rPr lang="en-US" sz="2400" b="1" strike="noStrike" baseline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who made Israel to sin.</a:t>
            </a:r>
          </a:p>
          <a:p>
            <a:pPr marR="0" algn="just" rtl="0"/>
            <a:r>
              <a:rPr lang="en-US" sz="2400" b="1" strike="noStrike" baseline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Kings 15:24  And he did that which was evil in the sight of the LORD: he </a:t>
            </a:r>
            <a:r>
              <a:rPr lang="en-US" sz="2400" b="1" strike="noStrike" baseline="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departed not from the sins of Jeroboam the son of </a:t>
            </a:r>
            <a:r>
              <a:rPr lang="en-US" sz="2400" b="1" strike="noStrike" baseline="0" dirty="0" err="1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Nebat</a:t>
            </a:r>
            <a:r>
              <a:rPr lang="en-US" sz="2400" b="1" strike="noStrike" baseline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who made Israel to sin.</a:t>
            </a:r>
          </a:p>
          <a:p>
            <a:pPr marR="0" algn="just" rtl="0"/>
            <a:r>
              <a:rPr lang="en-US" sz="2400" b="1" strike="noStrike" baseline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Kings 15:28  And he did that which was evil in the sight of the LORD: </a:t>
            </a:r>
            <a:r>
              <a:rPr lang="en-US" sz="2400" b="1" strike="noStrike" baseline="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 departed not from the sins of Jeroboam the son of </a:t>
            </a:r>
            <a:r>
              <a:rPr lang="en-US" sz="2400" b="1" strike="noStrike" baseline="0" dirty="0" err="1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Nebat</a:t>
            </a:r>
            <a:r>
              <a:rPr lang="en-US" sz="2400" b="1" strike="noStrike" baseline="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who made Israel to sin.</a:t>
            </a:r>
            <a:endParaRPr lang="en-US" sz="2400" b="1" strike="noStrike" baseline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584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50119B2-ADB2-8D5F-66BC-356D3C542AAC}"/>
              </a:ext>
            </a:extLst>
          </p:cNvPr>
          <p:cNvSpPr txBox="1"/>
          <p:nvPr/>
        </p:nvSpPr>
        <p:spPr>
          <a:xfrm>
            <a:off x="5179423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Your text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09719D-BD67-9886-DAC6-86138CB58551}"/>
              </a:ext>
            </a:extLst>
          </p:cNvPr>
          <p:cNvSpPr txBox="1"/>
          <p:nvPr/>
        </p:nvSpPr>
        <p:spPr>
          <a:xfrm>
            <a:off x="117567" y="91440"/>
            <a:ext cx="11978640" cy="6675120"/>
          </a:xfrm>
          <a:prstGeom prst="rect">
            <a:avLst/>
          </a:prstGeom>
          <a:solidFill>
            <a:schemeClr val="tx1"/>
          </a:solidFill>
          <a:ln w="3048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en-US" dirty="0">
              <a:ln>
                <a:solidFill>
                  <a:srgbClr val="00B0F0"/>
                </a:solidFill>
              </a:ln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F21CD8-1C98-E6DD-062D-4828DC1E1F01}"/>
              </a:ext>
            </a:extLst>
          </p:cNvPr>
          <p:cNvSpPr txBox="1"/>
          <p:nvPr/>
        </p:nvSpPr>
        <p:spPr>
          <a:xfrm>
            <a:off x="404949" y="272497"/>
            <a:ext cx="11390811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just" rtl="0"/>
            <a:r>
              <a:rPr lang="en-US" sz="2400" b="1" strike="noStrike" baseline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Kings 17:2  </a:t>
            </a:r>
            <a:r>
              <a:rPr lang="en-US" sz="2400" b="1" strike="noStrike" baseline="0" dirty="0">
                <a:solidFill>
                  <a:srgbClr val="FFFF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he did that which was evil in the sight of the LORD</a:t>
            </a:r>
            <a:r>
              <a:rPr lang="en-US" sz="2400" b="1" strike="noStrike" baseline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but not as the kings of Israel that were before him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400" b="1" strike="noStrike" baseline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algn="just" rtl="0"/>
            <a:r>
              <a:rPr lang="en-US" sz="2400" b="1" strike="noStrike" baseline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Kings 21:2  And he did that which was evil in the sight of the LORD, </a:t>
            </a:r>
            <a:r>
              <a:rPr lang="en-US" sz="2400" b="1" strike="noStrike" baseline="0" dirty="0">
                <a:solidFill>
                  <a:srgbClr val="FFFF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after the abominations of the heathen</a:t>
            </a:r>
            <a:r>
              <a:rPr lang="en-US" sz="2400" b="1" strike="noStrike" baseline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whom the LORD cast out before the children of Israel.</a:t>
            </a:r>
          </a:p>
          <a:p>
            <a:pPr marR="0" algn="ctr" rtl="0"/>
            <a:r>
              <a:rPr lang="en-US" sz="3600" b="1" dirty="0">
                <a:solidFill>
                  <a:srgbClr val="FFFF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When </a:t>
            </a:r>
            <a:r>
              <a:rPr lang="en-US" sz="3600" b="1">
                <a:solidFill>
                  <a:srgbClr val="FFFF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Israel Ends </a:t>
            </a:r>
            <a:r>
              <a:rPr lang="en-US" sz="3600" b="1" dirty="0">
                <a:solidFill>
                  <a:srgbClr val="FFFF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Judah Continued</a:t>
            </a:r>
            <a:endParaRPr lang="en-US" sz="3600" b="1" strike="noStrike" baseline="0" dirty="0">
              <a:solidFill>
                <a:srgbClr val="FFFF6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algn="just" rtl="0"/>
            <a:r>
              <a:rPr lang="en-US" sz="2400" b="1" strike="noStrike" baseline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Kings 21:16  Moreover Manasseh shed innocent blood very much, till he had filled Jerusalem from one end to another; beside his sin wherewith </a:t>
            </a:r>
            <a:r>
              <a:rPr lang="en-US" sz="2400" b="1" strike="noStrike" baseline="0" dirty="0">
                <a:solidFill>
                  <a:srgbClr val="FFFF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 made Judah to sin, in doing that which was evil in the sight of the LORD.</a:t>
            </a:r>
          </a:p>
          <a:p>
            <a:pPr marR="0" algn="just" rtl="0"/>
            <a:r>
              <a:rPr lang="en-US" sz="2400" b="1" strike="noStrike" baseline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Kings 21:20  </a:t>
            </a:r>
            <a:r>
              <a:rPr lang="en-US" sz="2400" b="1" strike="noStrike" baseline="0" dirty="0">
                <a:solidFill>
                  <a:srgbClr val="FFFF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he did that which was evil in the sight of the LORD</a:t>
            </a:r>
            <a:r>
              <a:rPr lang="en-US" sz="2400" b="1" strike="noStrike" baseline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as his father Manasseh did.</a:t>
            </a:r>
          </a:p>
          <a:p>
            <a:pPr marR="0" algn="just" rtl="0"/>
            <a:r>
              <a:rPr lang="en-US" sz="2400" b="1" strike="noStrike" baseline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Kings 23:32  </a:t>
            </a:r>
            <a:r>
              <a:rPr lang="en-US" sz="2400" b="1" strike="noStrike" baseline="0" dirty="0">
                <a:solidFill>
                  <a:srgbClr val="FFFF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he did that which was evil in the sight of the LORD</a:t>
            </a:r>
            <a:r>
              <a:rPr lang="en-US" sz="2400" b="1" strike="noStrike" baseline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according to all that his fathers had done.</a:t>
            </a:r>
          </a:p>
          <a:p>
            <a:pPr marR="0" algn="just" rtl="0"/>
            <a:r>
              <a:rPr lang="en-US" sz="2400" b="1" strike="noStrike" baseline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Kings 23:37  </a:t>
            </a:r>
            <a:r>
              <a:rPr lang="en-US" sz="2400" b="1" strike="noStrike" baseline="0" dirty="0">
                <a:solidFill>
                  <a:srgbClr val="FFFF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he did that which was evil in the sight of the LORD</a:t>
            </a:r>
            <a:r>
              <a:rPr lang="en-US" sz="2400" b="1" strike="noStrike" baseline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according to all that his fathers had done.</a:t>
            </a:r>
          </a:p>
          <a:p>
            <a:pPr marR="0" algn="just" rtl="0"/>
            <a:r>
              <a:rPr lang="en-US" sz="2400" b="1" strike="noStrike" baseline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Kings 24:9  </a:t>
            </a:r>
            <a:r>
              <a:rPr lang="en-US" sz="2400" b="1" strike="noStrike" baseline="0" dirty="0">
                <a:solidFill>
                  <a:srgbClr val="FFFF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he did that which was evil in the sight of the LORD</a:t>
            </a:r>
            <a:r>
              <a:rPr lang="en-US" sz="2400" b="1" strike="noStrike" baseline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according to all that his father had done.</a:t>
            </a:r>
            <a:endParaRPr lang="en-US" sz="6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5540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8736AC-9BEF-A44E-8C68-42228298C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65FED75-F382-19BD-02CD-E995C32D870E}"/>
              </a:ext>
            </a:extLst>
          </p:cNvPr>
          <p:cNvSpPr txBox="1"/>
          <p:nvPr/>
        </p:nvSpPr>
        <p:spPr>
          <a:xfrm>
            <a:off x="5179423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Your text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B591F2-65C8-831E-DF75-84A9C7D8089E}"/>
              </a:ext>
            </a:extLst>
          </p:cNvPr>
          <p:cNvSpPr txBox="1"/>
          <p:nvPr/>
        </p:nvSpPr>
        <p:spPr>
          <a:xfrm>
            <a:off x="117567" y="91440"/>
            <a:ext cx="11978640" cy="6675120"/>
          </a:xfrm>
          <a:prstGeom prst="rect">
            <a:avLst/>
          </a:prstGeom>
          <a:solidFill>
            <a:schemeClr val="tx1"/>
          </a:solidFill>
          <a:ln w="3048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en-US" dirty="0">
              <a:ln>
                <a:solidFill>
                  <a:srgbClr val="00B0F0"/>
                </a:solidFill>
              </a:ln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5E5093-33D4-9159-2CFA-89A266E95279}"/>
              </a:ext>
            </a:extLst>
          </p:cNvPr>
          <p:cNvSpPr txBox="1"/>
          <p:nvPr/>
        </p:nvSpPr>
        <p:spPr>
          <a:xfrm>
            <a:off x="404949" y="272497"/>
            <a:ext cx="11390811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rtl="0"/>
            <a:r>
              <a:rPr lang="en-US" sz="3600" b="1" dirty="0">
                <a:solidFill>
                  <a:srgbClr val="FFFF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When Israel End Judah Continued…</a:t>
            </a:r>
            <a:endParaRPr lang="en-US" sz="2000" b="1" dirty="0">
              <a:solidFill>
                <a:srgbClr val="FFFF6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algn="ctr" rtl="0"/>
            <a:endParaRPr lang="en-US" b="1" strike="noStrike" baseline="0" dirty="0">
              <a:solidFill>
                <a:srgbClr val="FFFF6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algn="just" rtl="0"/>
            <a:r>
              <a:rPr lang="en-US" sz="2400" b="1" strike="noStrike" baseline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Kings 21:16  Moreover Manasseh shed innocent blood very much, till he had filled Jerusalem from one end to another; beside his sin wherewith </a:t>
            </a:r>
            <a:r>
              <a:rPr lang="en-US" sz="2400" b="1" strike="noStrike" baseline="0" dirty="0">
                <a:solidFill>
                  <a:srgbClr val="FFFF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 made Judah to sin, in doing that which was evil in the sight of the LORD.</a:t>
            </a:r>
          </a:p>
          <a:p>
            <a:pPr marR="0" algn="just" rtl="0"/>
            <a:r>
              <a:rPr lang="en-US" sz="2400" b="1" strike="noStrike" baseline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Kings 21:20  </a:t>
            </a:r>
            <a:r>
              <a:rPr lang="en-US" sz="2400" b="1" strike="noStrike" baseline="0" dirty="0">
                <a:solidFill>
                  <a:srgbClr val="FFFF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he did that which was evil in the sight of the LORD</a:t>
            </a:r>
            <a:r>
              <a:rPr lang="en-US" sz="2400" b="1" strike="noStrike" baseline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as his father Manasseh did.</a:t>
            </a:r>
          </a:p>
          <a:p>
            <a:pPr marR="0" algn="just" rtl="0"/>
            <a:r>
              <a:rPr lang="en-US" sz="2400" b="1" strike="noStrike" baseline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Kings 23:32  </a:t>
            </a:r>
            <a:r>
              <a:rPr lang="en-US" sz="2400" b="1" strike="noStrike" baseline="0" dirty="0">
                <a:solidFill>
                  <a:srgbClr val="FFFF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he did that which was evil in the sight of the LORD</a:t>
            </a:r>
            <a:r>
              <a:rPr lang="en-US" sz="2400" b="1" strike="noStrike" baseline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according to all that his fathers had done.</a:t>
            </a:r>
          </a:p>
          <a:p>
            <a:pPr marR="0" algn="just" rtl="0"/>
            <a:r>
              <a:rPr lang="en-US" sz="2400" b="1" strike="noStrike" baseline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Kings 23:37  </a:t>
            </a:r>
            <a:r>
              <a:rPr lang="en-US" sz="2400" b="1" strike="noStrike" baseline="0" dirty="0">
                <a:solidFill>
                  <a:srgbClr val="FFFF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he did that which was evil in the sight of the LORD</a:t>
            </a:r>
            <a:r>
              <a:rPr lang="en-US" sz="2400" b="1" strike="noStrike" baseline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according to all that his fathers had done.</a:t>
            </a:r>
          </a:p>
          <a:p>
            <a:pPr marR="0" algn="just" rtl="0"/>
            <a:r>
              <a:rPr lang="en-US" sz="2400" b="1" strike="noStrike" baseline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Kings 24:9  </a:t>
            </a:r>
            <a:r>
              <a:rPr lang="en-US" sz="2400" b="1" strike="noStrike" baseline="0" dirty="0">
                <a:solidFill>
                  <a:srgbClr val="FFFF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he did that which was evil in the sight of the LORD</a:t>
            </a:r>
            <a:r>
              <a:rPr lang="en-US" sz="2400" b="1" strike="noStrike" baseline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according to all that his father had done.</a:t>
            </a:r>
          </a:p>
          <a:p>
            <a:pPr marR="0" algn="just" rtl="0"/>
            <a:r>
              <a:rPr lang="en-US" sz="2400" b="1" strike="noStrike" baseline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Kings 24:19  </a:t>
            </a:r>
            <a:r>
              <a:rPr lang="en-US" sz="2400" b="1" strike="noStrike" baseline="0" dirty="0">
                <a:solidFill>
                  <a:srgbClr val="FFFF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he did that which was evil in the sight of the LORD, </a:t>
            </a:r>
            <a:r>
              <a:rPr lang="en-US" sz="2400" b="1" strike="noStrike" baseline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according to all that Jehoiakim had done.</a:t>
            </a:r>
          </a:p>
        </p:txBody>
      </p:sp>
    </p:spTree>
    <p:extLst>
      <p:ext uri="{BB962C8B-B14F-4D97-AF65-F5344CB8AC3E}">
        <p14:creationId xmlns:p14="http://schemas.microsoft.com/office/powerpoint/2010/main" val="20815850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4" name="Slide Number Placeholder 2">
            <a:extLst>
              <a:ext uri="{FF2B5EF4-FFF2-40B4-BE49-F238E27FC236}">
                <a16:creationId xmlns:a16="http://schemas.microsoft.com/office/drawing/2014/main" id="{4EDAB388-8D36-9CCC-6A86-F1490BCA97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0AF9DCF-4267-4CBE-BD90-89255548C92C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17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3565" name="Footer Placeholder 2">
            <a:extLst>
              <a:ext uri="{FF2B5EF4-FFF2-40B4-BE49-F238E27FC236}">
                <a16:creationId xmlns:a16="http://schemas.microsoft.com/office/drawing/2014/main" id="{A388BAD5-B725-4F87-8C5C-B47746E56C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898989"/>
                </a:solidFill>
              </a:rPr>
              <a:t>0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A0498B9-E9C9-4BA6-292B-144EC699F2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952" y="-3348"/>
            <a:ext cx="6038848" cy="7013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A3DF2A85-14FE-F41B-630C-D220BCFD9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EC05EED-3384-9C74-9B8C-AA0E8FB6E98E}"/>
              </a:ext>
            </a:extLst>
          </p:cNvPr>
          <p:cNvSpPr txBox="1">
            <a:spLocks/>
          </p:cNvSpPr>
          <p:nvPr/>
        </p:nvSpPr>
        <p:spPr>
          <a:xfrm>
            <a:off x="-33748" y="-36532"/>
            <a:ext cx="6072598" cy="7046932"/>
          </a:xfrm>
          <a:prstGeom prst="rect">
            <a:avLst/>
          </a:prstGeom>
          <a:solidFill>
            <a:srgbClr val="00B0F0"/>
          </a:solidFill>
          <a:ln>
            <a:solidFill>
              <a:srgbClr val="FFFF66"/>
            </a:solidFill>
          </a:ln>
        </p:spPr>
        <p:txBody>
          <a:bodyPr vert="horz" lIns="91440" tIns="2743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57150">
              <a:lnSpc>
                <a:spcPts val="4000"/>
              </a:lnSpc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Kingdom of Israel</a:t>
            </a:r>
            <a:b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931 BC to 722 BC</a:t>
            </a:r>
            <a:b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Name:			Israel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Tribes:			  10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Principle tribe:       Ephraim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Number of Kings:	  19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Good Kings:	            0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First King:	     Jeroboam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Capital City:	    </a:t>
            </a: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8868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4" name="Slide Number Placeholder 2">
            <a:extLst>
              <a:ext uri="{FF2B5EF4-FFF2-40B4-BE49-F238E27FC236}">
                <a16:creationId xmlns:a16="http://schemas.microsoft.com/office/drawing/2014/main" id="{4EDAB388-8D36-9CCC-6A86-F1490BCA97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0AF9DCF-4267-4CBE-BD90-89255548C92C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3565" name="Footer Placeholder 2">
            <a:extLst>
              <a:ext uri="{FF2B5EF4-FFF2-40B4-BE49-F238E27FC236}">
                <a16:creationId xmlns:a16="http://schemas.microsoft.com/office/drawing/2014/main" id="{A388BAD5-B725-4F87-8C5C-B47746E56C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898989"/>
                </a:solidFill>
              </a:rPr>
              <a:t>0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A0498B9-E9C9-4BA6-292B-144EC699F2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952" y="-3348"/>
            <a:ext cx="6038848" cy="7013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A3DF2A85-14FE-F41B-630C-D220BCFD9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EC05EED-3384-9C74-9B8C-AA0E8FB6E98E}"/>
              </a:ext>
            </a:extLst>
          </p:cNvPr>
          <p:cNvSpPr txBox="1">
            <a:spLocks/>
          </p:cNvSpPr>
          <p:nvPr/>
        </p:nvSpPr>
        <p:spPr>
          <a:xfrm>
            <a:off x="-33748" y="-36532"/>
            <a:ext cx="6072598" cy="7046932"/>
          </a:xfrm>
          <a:prstGeom prst="rect">
            <a:avLst/>
          </a:prstGeom>
          <a:solidFill>
            <a:srgbClr val="00B0F0"/>
          </a:solidFill>
          <a:ln>
            <a:solidFill>
              <a:srgbClr val="FFFF66"/>
            </a:solidFill>
          </a:ln>
        </p:spPr>
        <p:txBody>
          <a:bodyPr vert="horz" lIns="91440" tIns="2743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57150">
              <a:lnSpc>
                <a:spcPts val="4000"/>
              </a:lnSpc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Kingdom of Israel</a:t>
            </a:r>
            <a:b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931 BC to 722 BC</a:t>
            </a:r>
            <a:b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Name:			Israel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Tribes:			  10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Principle tribe:       Ephraim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Number of Kings:	  19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Good Kings:	            0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First King:	     Jeroboam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Capital City:	      Samaria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Captured by:  </a:t>
            </a: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84787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4" name="Slide Number Placeholder 2">
            <a:extLst>
              <a:ext uri="{FF2B5EF4-FFF2-40B4-BE49-F238E27FC236}">
                <a16:creationId xmlns:a16="http://schemas.microsoft.com/office/drawing/2014/main" id="{4EDAB388-8D36-9CCC-6A86-F1490BCA97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0AF9DCF-4267-4CBE-BD90-89255548C92C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19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3565" name="Footer Placeholder 2">
            <a:extLst>
              <a:ext uri="{FF2B5EF4-FFF2-40B4-BE49-F238E27FC236}">
                <a16:creationId xmlns:a16="http://schemas.microsoft.com/office/drawing/2014/main" id="{A388BAD5-B725-4F87-8C5C-B47746E56C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898989"/>
                </a:solidFill>
              </a:rPr>
              <a:t>0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A0498B9-E9C9-4BA6-292B-144EC699F2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952" y="-3348"/>
            <a:ext cx="6038848" cy="7013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A3DF2A85-14FE-F41B-630C-D220BCFD9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EC05EED-3384-9C74-9B8C-AA0E8FB6E98E}"/>
              </a:ext>
            </a:extLst>
          </p:cNvPr>
          <p:cNvSpPr txBox="1">
            <a:spLocks/>
          </p:cNvSpPr>
          <p:nvPr/>
        </p:nvSpPr>
        <p:spPr>
          <a:xfrm>
            <a:off x="-33748" y="-36532"/>
            <a:ext cx="6072598" cy="7046932"/>
          </a:xfrm>
          <a:prstGeom prst="rect">
            <a:avLst/>
          </a:prstGeom>
          <a:solidFill>
            <a:srgbClr val="00B0F0"/>
          </a:solidFill>
          <a:ln>
            <a:solidFill>
              <a:srgbClr val="FFFF66"/>
            </a:solidFill>
          </a:ln>
        </p:spPr>
        <p:txBody>
          <a:bodyPr vert="horz" lIns="91440" tIns="2743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57150">
              <a:lnSpc>
                <a:spcPts val="4000"/>
              </a:lnSpc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Kingdom of Israel</a:t>
            </a:r>
            <a:b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931 BC to 722 BC</a:t>
            </a:r>
            <a:b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Name:			Israel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Tribes:			  10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Principle tribe:       Ephraim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Number of Kings:	  19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Good Kings:	            0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First King:	     Jeroboam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Capital City:	      Samaria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Captured by:   Assyria/Nineveh 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Taken to:	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1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50119B2-ADB2-8D5F-66BC-356D3C542AAC}"/>
              </a:ext>
            </a:extLst>
          </p:cNvPr>
          <p:cNvSpPr txBox="1"/>
          <p:nvPr/>
        </p:nvSpPr>
        <p:spPr>
          <a:xfrm>
            <a:off x="5179423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Your text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09719D-BD67-9886-DAC6-86138CB58551}"/>
              </a:ext>
            </a:extLst>
          </p:cNvPr>
          <p:cNvSpPr txBox="1"/>
          <p:nvPr/>
        </p:nvSpPr>
        <p:spPr>
          <a:xfrm>
            <a:off x="117567" y="91440"/>
            <a:ext cx="11978640" cy="6675120"/>
          </a:xfrm>
          <a:prstGeom prst="rect">
            <a:avLst/>
          </a:prstGeom>
          <a:solidFill>
            <a:schemeClr val="tx1"/>
          </a:solidFill>
          <a:ln w="3048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en-US" dirty="0">
              <a:ln>
                <a:solidFill>
                  <a:srgbClr val="00B0F0"/>
                </a:solidFill>
              </a:ln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F21CD8-1C98-E6DD-062D-4828DC1E1F01}"/>
              </a:ext>
            </a:extLst>
          </p:cNvPr>
          <p:cNvSpPr txBox="1"/>
          <p:nvPr/>
        </p:nvSpPr>
        <p:spPr>
          <a:xfrm>
            <a:off x="404949" y="418011"/>
            <a:ext cx="11390811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200" b="1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FIFTEEN PERIODS OF </a:t>
            </a:r>
          </a:p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BIBLE HISTORY</a:t>
            </a:r>
          </a:p>
          <a:p>
            <a:pPr algn="ctr"/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Palm Beach Lakes</a:t>
            </a:r>
          </a:p>
          <a:p>
            <a:pPr algn="ctr"/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September-October, 2024</a:t>
            </a:r>
          </a:p>
          <a:p>
            <a:pPr algn="ctr"/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Dan Jenkins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79013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4" name="Slide Number Placeholder 2">
            <a:extLst>
              <a:ext uri="{FF2B5EF4-FFF2-40B4-BE49-F238E27FC236}">
                <a16:creationId xmlns:a16="http://schemas.microsoft.com/office/drawing/2014/main" id="{4EDAB388-8D36-9CCC-6A86-F1490BCA97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0AF9DCF-4267-4CBE-BD90-89255548C92C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20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3565" name="Footer Placeholder 2">
            <a:extLst>
              <a:ext uri="{FF2B5EF4-FFF2-40B4-BE49-F238E27FC236}">
                <a16:creationId xmlns:a16="http://schemas.microsoft.com/office/drawing/2014/main" id="{A388BAD5-B725-4F87-8C5C-B47746E56C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898989"/>
                </a:solidFill>
              </a:rPr>
              <a:t>0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A0498B9-E9C9-4BA6-292B-144EC699F2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952" y="-3348"/>
            <a:ext cx="6038848" cy="7013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A3DF2A85-14FE-F41B-630C-D220BCFD9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EC05EED-3384-9C74-9B8C-AA0E8FB6E98E}"/>
              </a:ext>
            </a:extLst>
          </p:cNvPr>
          <p:cNvSpPr txBox="1">
            <a:spLocks/>
          </p:cNvSpPr>
          <p:nvPr/>
        </p:nvSpPr>
        <p:spPr>
          <a:xfrm>
            <a:off x="-33748" y="-36532"/>
            <a:ext cx="6072598" cy="7046932"/>
          </a:xfrm>
          <a:prstGeom prst="rect">
            <a:avLst/>
          </a:prstGeom>
          <a:solidFill>
            <a:srgbClr val="00B0F0"/>
          </a:solidFill>
          <a:ln>
            <a:solidFill>
              <a:srgbClr val="FFFF66"/>
            </a:solidFill>
          </a:ln>
        </p:spPr>
        <p:txBody>
          <a:bodyPr vert="horz" lIns="91440" tIns="2743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57150">
              <a:lnSpc>
                <a:spcPts val="4000"/>
              </a:lnSpc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Kingdom of Israel</a:t>
            </a:r>
            <a:b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931 BC to 722 BC</a:t>
            </a:r>
            <a:b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Name:			Israel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Tribes:			  10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Principle tribe:       Ephraim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Number of Kings:	  19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Good Kings:	            0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First King:	     Jeroboam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Capital City:	      Samaria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Captured by:   Assyria/Nineveh 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Taken to:	  Many nations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Ending Date	</a:t>
            </a:r>
            <a:br>
              <a:rPr lang="en-US" altLang="en-US" sz="2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altLang="en-US" sz="2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1773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4" name="Slide Number Placeholder 2">
            <a:extLst>
              <a:ext uri="{FF2B5EF4-FFF2-40B4-BE49-F238E27FC236}">
                <a16:creationId xmlns:a16="http://schemas.microsoft.com/office/drawing/2014/main" id="{4EDAB388-8D36-9CCC-6A86-F1490BCA97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0AF9DCF-4267-4CBE-BD90-89255548C92C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3565" name="Footer Placeholder 2">
            <a:extLst>
              <a:ext uri="{FF2B5EF4-FFF2-40B4-BE49-F238E27FC236}">
                <a16:creationId xmlns:a16="http://schemas.microsoft.com/office/drawing/2014/main" id="{A388BAD5-B725-4F87-8C5C-B47746E56C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898989"/>
                </a:solidFill>
              </a:rPr>
              <a:t>0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A0498B9-E9C9-4BA6-292B-144EC699F2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952" y="-3348"/>
            <a:ext cx="6038848" cy="7013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A3DF2A85-14FE-F41B-630C-D220BCFD9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EC05EED-3384-9C74-9B8C-AA0E8FB6E98E}"/>
              </a:ext>
            </a:extLst>
          </p:cNvPr>
          <p:cNvSpPr txBox="1">
            <a:spLocks/>
          </p:cNvSpPr>
          <p:nvPr/>
        </p:nvSpPr>
        <p:spPr>
          <a:xfrm>
            <a:off x="-33748" y="-36532"/>
            <a:ext cx="6072598" cy="7046932"/>
          </a:xfrm>
          <a:prstGeom prst="rect">
            <a:avLst/>
          </a:prstGeom>
          <a:solidFill>
            <a:srgbClr val="00B0F0"/>
          </a:solidFill>
          <a:ln>
            <a:solidFill>
              <a:srgbClr val="FFFF66"/>
            </a:solidFill>
          </a:ln>
        </p:spPr>
        <p:txBody>
          <a:bodyPr vert="horz" lIns="91440" tIns="2743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57150">
              <a:lnSpc>
                <a:spcPts val="4000"/>
              </a:lnSpc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Kingdom of Israel</a:t>
            </a:r>
            <a:b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931 BC to 722 BC</a:t>
            </a:r>
            <a:b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Name:			Israel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Tribes:			  10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Principle tribe:       Ephraim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Number of Kings:	  19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Good Kings:	            0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First King:	     Jeroboam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Capital City:	      Samaria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Captured by:   Assyria/Nineveh 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Taken to:	  Many nations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Ending Date	     722 BC</a:t>
            </a:r>
            <a:br>
              <a:rPr lang="en-US" altLang="en-US" sz="2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altLang="en-US" sz="2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7359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312X_Assyrian Empire_AE745-681-Then copy.jpg">
            <a:extLst>
              <a:ext uri="{FF2B5EF4-FFF2-40B4-BE49-F238E27FC236}">
                <a16:creationId xmlns:a16="http://schemas.microsoft.com/office/drawing/2014/main" id="{94E0B62E-C9D6-DE20-D4D1-2F6A19CA26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5963" y="-1264768"/>
            <a:ext cx="13419181" cy="8051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4" name="Slide Number Placeholder 2">
            <a:extLst>
              <a:ext uri="{FF2B5EF4-FFF2-40B4-BE49-F238E27FC236}">
                <a16:creationId xmlns:a16="http://schemas.microsoft.com/office/drawing/2014/main" id="{4EDAB388-8D36-9CCC-6A86-F1490BCA97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0AF9DCF-4267-4CBE-BD90-89255548C92C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3565" name="Footer Placeholder 2">
            <a:extLst>
              <a:ext uri="{FF2B5EF4-FFF2-40B4-BE49-F238E27FC236}">
                <a16:creationId xmlns:a16="http://schemas.microsoft.com/office/drawing/2014/main" id="{A388BAD5-B725-4F87-8C5C-B47746E56C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898989"/>
                </a:solidFill>
              </a:rPr>
              <a:t>0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BD8A1D2-6605-FC82-C2D7-17970D58796C}"/>
              </a:ext>
            </a:extLst>
          </p:cNvPr>
          <p:cNvCxnSpPr/>
          <p:nvPr/>
        </p:nvCxnSpPr>
        <p:spPr>
          <a:xfrm>
            <a:off x="9393382" y="0"/>
            <a:ext cx="457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77405E7-91FE-3108-20F7-7ADF3F73FC44}"/>
              </a:ext>
            </a:extLst>
          </p:cNvPr>
          <p:cNvCxnSpPr/>
          <p:nvPr/>
        </p:nvCxnSpPr>
        <p:spPr>
          <a:xfrm flipV="1">
            <a:off x="1700716" y="845407"/>
            <a:ext cx="4006735" cy="2094808"/>
          </a:xfrm>
          <a:prstGeom prst="straightConnector1">
            <a:avLst/>
          </a:prstGeom>
          <a:ln w="76200">
            <a:solidFill>
              <a:srgbClr val="963E02"/>
            </a:solidFill>
            <a:prstDash val="lg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8C3817C-D0E4-3551-858F-3C21B39B0939}"/>
              </a:ext>
            </a:extLst>
          </p:cNvPr>
          <p:cNvCxnSpPr>
            <a:cxnSpLocks/>
          </p:cNvCxnSpPr>
          <p:nvPr/>
        </p:nvCxnSpPr>
        <p:spPr>
          <a:xfrm flipV="1">
            <a:off x="1746264" y="-725714"/>
            <a:ext cx="455121" cy="3662317"/>
          </a:xfrm>
          <a:prstGeom prst="straightConnector1">
            <a:avLst/>
          </a:prstGeom>
          <a:ln w="76200">
            <a:solidFill>
              <a:srgbClr val="963E02"/>
            </a:solidFill>
            <a:prstDash val="lg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2D92DFB-34BF-EB88-79EC-39CB48A15F58}"/>
              </a:ext>
            </a:extLst>
          </p:cNvPr>
          <p:cNvCxnSpPr>
            <a:cxnSpLocks/>
          </p:cNvCxnSpPr>
          <p:nvPr/>
        </p:nvCxnSpPr>
        <p:spPr>
          <a:xfrm flipH="1">
            <a:off x="-852552" y="2936603"/>
            <a:ext cx="2553268" cy="1562826"/>
          </a:xfrm>
          <a:prstGeom prst="straightConnector1">
            <a:avLst/>
          </a:prstGeom>
          <a:ln w="76200">
            <a:solidFill>
              <a:srgbClr val="963E02"/>
            </a:solidFill>
            <a:prstDash val="lg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FA544F1-CB18-98D8-4C6E-B8C382F33A50}"/>
              </a:ext>
            </a:extLst>
          </p:cNvPr>
          <p:cNvCxnSpPr>
            <a:cxnSpLocks/>
          </p:cNvCxnSpPr>
          <p:nvPr/>
        </p:nvCxnSpPr>
        <p:spPr>
          <a:xfrm flipH="1">
            <a:off x="-955963" y="2938409"/>
            <a:ext cx="2608544" cy="762734"/>
          </a:xfrm>
          <a:prstGeom prst="straightConnector1">
            <a:avLst/>
          </a:prstGeom>
          <a:ln w="76200">
            <a:solidFill>
              <a:srgbClr val="963E02"/>
            </a:solidFill>
            <a:prstDash val="lg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D8505835-39A3-E6EB-78FA-6A9E3CDF31EC}"/>
              </a:ext>
            </a:extLst>
          </p:cNvPr>
          <p:cNvCxnSpPr>
            <a:cxnSpLocks/>
          </p:cNvCxnSpPr>
          <p:nvPr/>
        </p:nvCxnSpPr>
        <p:spPr>
          <a:xfrm flipV="1">
            <a:off x="1715195" y="-304859"/>
            <a:ext cx="1871285" cy="3243268"/>
          </a:xfrm>
          <a:prstGeom prst="straightConnector1">
            <a:avLst/>
          </a:prstGeom>
          <a:ln w="76200">
            <a:solidFill>
              <a:srgbClr val="963E02"/>
            </a:solidFill>
            <a:prstDash val="lg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8A87002-6986-D4BE-1759-2F2BC336846B}"/>
              </a:ext>
            </a:extLst>
          </p:cNvPr>
          <p:cNvCxnSpPr>
            <a:cxnSpLocks/>
          </p:cNvCxnSpPr>
          <p:nvPr/>
        </p:nvCxnSpPr>
        <p:spPr>
          <a:xfrm flipH="1" flipV="1">
            <a:off x="649612" y="-152459"/>
            <a:ext cx="1065583" cy="3090868"/>
          </a:xfrm>
          <a:prstGeom prst="straightConnector1">
            <a:avLst/>
          </a:prstGeom>
          <a:ln w="76200">
            <a:solidFill>
              <a:srgbClr val="963E02"/>
            </a:solidFill>
            <a:prstDash val="lg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29243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4" name="Slide Number Placeholder 2">
            <a:extLst>
              <a:ext uri="{FF2B5EF4-FFF2-40B4-BE49-F238E27FC236}">
                <a16:creationId xmlns:a16="http://schemas.microsoft.com/office/drawing/2014/main" id="{4EDAB388-8D36-9CCC-6A86-F1490BCA97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0AF9DCF-4267-4CBE-BD90-89255548C92C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3565" name="Footer Placeholder 2">
            <a:extLst>
              <a:ext uri="{FF2B5EF4-FFF2-40B4-BE49-F238E27FC236}">
                <a16:creationId xmlns:a16="http://schemas.microsoft.com/office/drawing/2014/main" id="{A388BAD5-B725-4F87-8C5C-B47746E56C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898989"/>
                </a:solidFill>
              </a:rPr>
              <a:t>0</a:t>
            </a:r>
          </a:p>
        </p:txBody>
      </p:sp>
      <p:sp>
        <p:nvSpPr>
          <p:cNvPr id="23554" name="Title 1">
            <a:extLst>
              <a:ext uri="{FF2B5EF4-FFF2-40B4-BE49-F238E27FC236}">
                <a16:creationId xmlns:a16="http://schemas.microsoft.com/office/drawing/2014/main" id="{F6613B14-7A1C-97C4-9137-F2F73749F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3748" y="-36532"/>
            <a:ext cx="6072598" cy="7046932"/>
          </a:xfrm>
          <a:solidFill>
            <a:srgbClr val="00B0F0"/>
          </a:solidFill>
          <a:ln>
            <a:solidFill>
              <a:srgbClr val="FFFF66"/>
            </a:solidFill>
          </a:ln>
        </p:spPr>
        <p:txBody>
          <a:bodyPr tIns="274320" anchor="t">
            <a:noAutofit/>
          </a:bodyPr>
          <a:lstStyle/>
          <a:p>
            <a:pPr marL="342900" indent="57150">
              <a:lnSpc>
                <a:spcPts val="4000"/>
              </a:lnSpc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Kingdom of Israel</a:t>
            </a:r>
            <a:b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931 BC to 722 BC</a:t>
            </a:r>
            <a:b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Name:			Israel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Tribes:			  10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Principle tribe:       Ephraim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Number of Kings:	  19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Good Kings:	            0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First King:	     Jeroboam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Capital City:	      Samaria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Captured by:   Assyria/Nineveh 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Taken to:	  Many nations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Ending Date	     722 BC</a:t>
            </a:r>
            <a:br>
              <a:rPr lang="en-US" altLang="en-US" sz="2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altLang="en-US" sz="2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3F360E8-C3BE-D939-DD70-76FFED237BDA}"/>
              </a:ext>
            </a:extLst>
          </p:cNvPr>
          <p:cNvSpPr txBox="1">
            <a:spLocks/>
          </p:cNvSpPr>
          <p:nvPr/>
        </p:nvSpPr>
        <p:spPr>
          <a:xfrm>
            <a:off x="6081302" y="1568"/>
            <a:ext cx="6072598" cy="7046932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rgbClr val="FFFF66"/>
            </a:solidFill>
          </a:ln>
        </p:spPr>
        <p:txBody>
          <a:bodyPr vert="horz" lIns="91440" tIns="2743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57150">
              <a:lnSpc>
                <a:spcPts val="4000"/>
              </a:lnSpc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Kingdom of Judah</a:t>
            </a:r>
            <a:b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931 BC to 606 BC</a:t>
            </a:r>
            <a:b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Name:					</a:t>
            </a: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26860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1585D5-042E-7EB2-1137-B07438AFF5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4" name="Slide Number Placeholder 2">
            <a:extLst>
              <a:ext uri="{FF2B5EF4-FFF2-40B4-BE49-F238E27FC236}">
                <a16:creationId xmlns:a16="http://schemas.microsoft.com/office/drawing/2014/main" id="{624081F0-4959-359E-327E-890E8A89A67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0AF9DCF-4267-4CBE-BD90-89255548C92C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3565" name="Footer Placeholder 2">
            <a:extLst>
              <a:ext uri="{FF2B5EF4-FFF2-40B4-BE49-F238E27FC236}">
                <a16:creationId xmlns:a16="http://schemas.microsoft.com/office/drawing/2014/main" id="{25610468-19BF-25C3-E142-1AFC84A10A7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898989"/>
                </a:solidFill>
              </a:rPr>
              <a:t>0</a:t>
            </a:r>
          </a:p>
        </p:txBody>
      </p:sp>
      <p:sp>
        <p:nvSpPr>
          <p:cNvPr id="23554" name="Title 1">
            <a:extLst>
              <a:ext uri="{FF2B5EF4-FFF2-40B4-BE49-F238E27FC236}">
                <a16:creationId xmlns:a16="http://schemas.microsoft.com/office/drawing/2014/main" id="{599033D0-2DCC-C899-3202-2759462BF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3748" y="-36532"/>
            <a:ext cx="6072598" cy="7046932"/>
          </a:xfrm>
          <a:solidFill>
            <a:srgbClr val="00B0F0"/>
          </a:solidFill>
          <a:ln>
            <a:solidFill>
              <a:srgbClr val="FFFF66"/>
            </a:solidFill>
          </a:ln>
        </p:spPr>
        <p:txBody>
          <a:bodyPr tIns="274320" anchor="t">
            <a:noAutofit/>
          </a:bodyPr>
          <a:lstStyle/>
          <a:p>
            <a:pPr marL="342900" indent="57150">
              <a:lnSpc>
                <a:spcPts val="4000"/>
              </a:lnSpc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Kingdom of Israel</a:t>
            </a:r>
            <a:b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931 BC to 722 BC</a:t>
            </a:r>
            <a:b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Name:			Israel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Tribes:			  10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Principle tribe:       Ephraim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Number of Kings:	  19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Good Kings:	            0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First King:	     Jeroboam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Capital City:	      Samaria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Captured by:   Assyria/Nineveh 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Taken to:	  Many nations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Ending Date	     722 BC</a:t>
            </a:r>
            <a:br>
              <a:rPr lang="en-US" altLang="en-US" sz="2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altLang="en-US" sz="2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C124AE8-887F-2AEE-DF32-9B814406C472}"/>
              </a:ext>
            </a:extLst>
          </p:cNvPr>
          <p:cNvSpPr txBox="1">
            <a:spLocks/>
          </p:cNvSpPr>
          <p:nvPr/>
        </p:nvSpPr>
        <p:spPr>
          <a:xfrm>
            <a:off x="6081302" y="1568"/>
            <a:ext cx="6072598" cy="7046932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rgbClr val="FFFF66"/>
            </a:solidFill>
          </a:ln>
        </p:spPr>
        <p:txBody>
          <a:bodyPr vert="horz" lIns="91440" tIns="2743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57150">
              <a:lnSpc>
                <a:spcPts val="4000"/>
              </a:lnSpc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Kingdom of Judah</a:t>
            </a:r>
            <a:b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931 BC to 606 BC</a:t>
            </a:r>
            <a:b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Name:			Judah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Tribes:		</a:t>
            </a: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71111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4" name="Slide Number Placeholder 2">
            <a:extLst>
              <a:ext uri="{FF2B5EF4-FFF2-40B4-BE49-F238E27FC236}">
                <a16:creationId xmlns:a16="http://schemas.microsoft.com/office/drawing/2014/main" id="{4EDAB388-8D36-9CCC-6A86-F1490BCA97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0AF9DCF-4267-4CBE-BD90-89255548C92C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3565" name="Footer Placeholder 2">
            <a:extLst>
              <a:ext uri="{FF2B5EF4-FFF2-40B4-BE49-F238E27FC236}">
                <a16:creationId xmlns:a16="http://schemas.microsoft.com/office/drawing/2014/main" id="{A388BAD5-B725-4F87-8C5C-B47746E56C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898989"/>
                </a:solidFill>
              </a:rPr>
              <a:t>0</a:t>
            </a:r>
          </a:p>
        </p:txBody>
      </p:sp>
      <p:sp>
        <p:nvSpPr>
          <p:cNvPr id="23554" name="Title 1">
            <a:extLst>
              <a:ext uri="{FF2B5EF4-FFF2-40B4-BE49-F238E27FC236}">
                <a16:creationId xmlns:a16="http://schemas.microsoft.com/office/drawing/2014/main" id="{F6613B14-7A1C-97C4-9137-F2F73749F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3748" y="-36532"/>
            <a:ext cx="6072598" cy="7046932"/>
          </a:xfrm>
          <a:solidFill>
            <a:srgbClr val="00B0F0"/>
          </a:solidFill>
          <a:ln>
            <a:solidFill>
              <a:srgbClr val="FFFF66"/>
            </a:solidFill>
          </a:ln>
        </p:spPr>
        <p:txBody>
          <a:bodyPr tIns="274320" anchor="t">
            <a:noAutofit/>
          </a:bodyPr>
          <a:lstStyle/>
          <a:p>
            <a:pPr marL="342900" indent="57150">
              <a:lnSpc>
                <a:spcPts val="4000"/>
              </a:lnSpc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Kingdom of Israel</a:t>
            </a:r>
            <a:b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931 BC to 722 BC</a:t>
            </a:r>
            <a:b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Name:			Israel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Tribes:			  10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Principle tribe:       Ephraim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Number of Kings:	  19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Good Kings:	            0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First King:	     Jeroboam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Capital City:	      Samaria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Captured by:   Assyria/Nineveh 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Taken to:	  Many nations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Ending Date	     722 BC</a:t>
            </a:r>
            <a:br>
              <a:rPr lang="en-US" altLang="en-US" sz="2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altLang="en-US" sz="2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3F360E8-C3BE-D939-DD70-76FFED237BDA}"/>
              </a:ext>
            </a:extLst>
          </p:cNvPr>
          <p:cNvSpPr txBox="1">
            <a:spLocks/>
          </p:cNvSpPr>
          <p:nvPr/>
        </p:nvSpPr>
        <p:spPr>
          <a:xfrm>
            <a:off x="6081302" y="1568"/>
            <a:ext cx="6072598" cy="7046932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rgbClr val="FFFF66"/>
            </a:solidFill>
          </a:ln>
        </p:spPr>
        <p:txBody>
          <a:bodyPr vert="horz" lIns="91440" tIns="2743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57150">
              <a:lnSpc>
                <a:spcPts val="4000"/>
              </a:lnSpc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Kingdom of Judah</a:t>
            </a:r>
            <a:b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931 BC to 606 BC</a:t>
            </a:r>
            <a:b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Name:			Judah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Tribes:			    2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Principle tribe:</a:t>
            </a: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9620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4" name="Slide Number Placeholder 2">
            <a:extLst>
              <a:ext uri="{FF2B5EF4-FFF2-40B4-BE49-F238E27FC236}">
                <a16:creationId xmlns:a16="http://schemas.microsoft.com/office/drawing/2014/main" id="{4EDAB388-8D36-9CCC-6A86-F1490BCA97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0AF9DCF-4267-4CBE-BD90-89255548C92C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26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3565" name="Footer Placeholder 2">
            <a:extLst>
              <a:ext uri="{FF2B5EF4-FFF2-40B4-BE49-F238E27FC236}">
                <a16:creationId xmlns:a16="http://schemas.microsoft.com/office/drawing/2014/main" id="{A388BAD5-B725-4F87-8C5C-B47746E56C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898989"/>
                </a:solidFill>
              </a:rPr>
              <a:t>0</a:t>
            </a:r>
          </a:p>
        </p:txBody>
      </p:sp>
      <p:sp>
        <p:nvSpPr>
          <p:cNvPr id="23554" name="Title 1">
            <a:extLst>
              <a:ext uri="{FF2B5EF4-FFF2-40B4-BE49-F238E27FC236}">
                <a16:creationId xmlns:a16="http://schemas.microsoft.com/office/drawing/2014/main" id="{F6613B14-7A1C-97C4-9137-F2F73749F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3748" y="-36532"/>
            <a:ext cx="6072598" cy="7046932"/>
          </a:xfrm>
          <a:solidFill>
            <a:srgbClr val="00B0F0"/>
          </a:solidFill>
          <a:ln>
            <a:solidFill>
              <a:srgbClr val="FFFF66"/>
            </a:solidFill>
          </a:ln>
        </p:spPr>
        <p:txBody>
          <a:bodyPr tIns="274320" anchor="t">
            <a:noAutofit/>
          </a:bodyPr>
          <a:lstStyle/>
          <a:p>
            <a:pPr marL="342900" indent="57150">
              <a:lnSpc>
                <a:spcPts val="4000"/>
              </a:lnSpc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Kingdom of Israel</a:t>
            </a:r>
            <a:b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931 BC to 722 BC</a:t>
            </a:r>
            <a:b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Name:			Israel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Tribes:			  10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Principle tribe:       Ephraim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Number of Kings:	  19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Good Kings:	            0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First King:	     Jeroboam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Capital City:	      Samaria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Captured by:   Assyria/Nineveh 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Taken to:	  Many nations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Ending Date	     722 BC</a:t>
            </a:r>
            <a:br>
              <a:rPr lang="en-US" altLang="en-US" sz="2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altLang="en-US" sz="2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3F360E8-C3BE-D939-DD70-76FFED237BDA}"/>
              </a:ext>
            </a:extLst>
          </p:cNvPr>
          <p:cNvSpPr txBox="1">
            <a:spLocks/>
          </p:cNvSpPr>
          <p:nvPr/>
        </p:nvSpPr>
        <p:spPr>
          <a:xfrm>
            <a:off x="6081302" y="1568"/>
            <a:ext cx="6072598" cy="7046932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rgbClr val="FFFF66"/>
            </a:solidFill>
          </a:ln>
        </p:spPr>
        <p:txBody>
          <a:bodyPr vert="horz" lIns="91440" tIns="2743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57150">
              <a:lnSpc>
                <a:spcPts val="4000"/>
              </a:lnSpc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Kingdom of Judah</a:t>
            </a:r>
            <a:b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931 BC to 606 BC</a:t>
            </a:r>
            <a:b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Name:			Judah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Tribes:			    2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Principle tribe:       Judah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Number of Kings:	</a:t>
            </a: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30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4" name="Slide Number Placeholder 2">
            <a:extLst>
              <a:ext uri="{FF2B5EF4-FFF2-40B4-BE49-F238E27FC236}">
                <a16:creationId xmlns:a16="http://schemas.microsoft.com/office/drawing/2014/main" id="{4EDAB388-8D36-9CCC-6A86-F1490BCA97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0AF9DCF-4267-4CBE-BD90-89255548C92C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27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3565" name="Footer Placeholder 2">
            <a:extLst>
              <a:ext uri="{FF2B5EF4-FFF2-40B4-BE49-F238E27FC236}">
                <a16:creationId xmlns:a16="http://schemas.microsoft.com/office/drawing/2014/main" id="{A388BAD5-B725-4F87-8C5C-B47746E56C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898989"/>
                </a:solidFill>
              </a:rPr>
              <a:t>0</a:t>
            </a:r>
          </a:p>
        </p:txBody>
      </p:sp>
      <p:sp>
        <p:nvSpPr>
          <p:cNvPr id="23554" name="Title 1">
            <a:extLst>
              <a:ext uri="{FF2B5EF4-FFF2-40B4-BE49-F238E27FC236}">
                <a16:creationId xmlns:a16="http://schemas.microsoft.com/office/drawing/2014/main" id="{F6613B14-7A1C-97C4-9137-F2F73749F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3748" y="-36532"/>
            <a:ext cx="6072598" cy="7046932"/>
          </a:xfrm>
          <a:solidFill>
            <a:srgbClr val="00B0F0"/>
          </a:solidFill>
          <a:ln>
            <a:solidFill>
              <a:srgbClr val="FFFF66"/>
            </a:solidFill>
          </a:ln>
        </p:spPr>
        <p:txBody>
          <a:bodyPr tIns="274320" anchor="t">
            <a:noAutofit/>
          </a:bodyPr>
          <a:lstStyle/>
          <a:p>
            <a:pPr marL="342900" indent="57150">
              <a:lnSpc>
                <a:spcPts val="4000"/>
              </a:lnSpc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Kingdom of Israel</a:t>
            </a:r>
            <a:b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931 BC to 722 BC</a:t>
            </a:r>
            <a:b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Name:			Israel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Tribes:			  10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Principle tribe:       Ephraim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Number of Kings:	  19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Good Kings:	            0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First King:	     Jeroboam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Capital City:	      Samaria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Captured by:   Assyria/Nineveh 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Taken to:	  Many nations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Ending Date	     722 BC</a:t>
            </a:r>
            <a:br>
              <a:rPr lang="en-US" altLang="en-US" sz="2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altLang="en-US" sz="2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3F360E8-C3BE-D939-DD70-76FFED237BDA}"/>
              </a:ext>
            </a:extLst>
          </p:cNvPr>
          <p:cNvSpPr txBox="1">
            <a:spLocks/>
          </p:cNvSpPr>
          <p:nvPr/>
        </p:nvSpPr>
        <p:spPr>
          <a:xfrm>
            <a:off x="6081302" y="1568"/>
            <a:ext cx="6072598" cy="7046932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rgbClr val="FFFF66"/>
            </a:solidFill>
          </a:ln>
        </p:spPr>
        <p:txBody>
          <a:bodyPr vert="horz" lIns="91440" tIns="2743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57150">
              <a:lnSpc>
                <a:spcPts val="4000"/>
              </a:lnSpc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Kingdom of Judah</a:t>
            </a:r>
            <a:b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931 BC to 606 BC</a:t>
            </a:r>
            <a:b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Name:			Judah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Tribes:			    2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Principle tribe:       Judah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Number of Kings:	  19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Good Kings:	</a:t>
            </a: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4980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4" name="Slide Number Placeholder 2">
            <a:extLst>
              <a:ext uri="{FF2B5EF4-FFF2-40B4-BE49-F238E27FC236}">
                <a16:creationId xmlns:a16="http://schemas.microsoft.com/office/drawing/2014/main" id="{4EDAB388-8D36-9CCC-6A86-F1490BCA97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0AF9DCF-4267-4CBE-BD90-89255548C92C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28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3565" name="Footer Placeholder 2">
            <a:extLst>
              <a:ext uri="{FF2B5EF4-FFF2-40B4-BE49-F238E27FC236}">
                <a16:creationId xmlns:a16="http://schemas.microsoft.com/office/drawing/2014/main" id="{A388BAD5-B725-4F87-8C5C-B47746E56C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898989"/>
                </a:solidFill>
              </a:rPr>
              <a:t>0</a:t>
            </a:r>
          </a:p>
        </p:txBody>
      </p:sp>
      <p:sp>
        <p:nvSpPr>
          <p:cNvPr id="23554" name="Title 1">
            <a:extLst>
              <a:ext uri="{FF2B5EF4-FFF2-40B4-BE49-F238E27FC236}">
                <a16:creationId xmlns:a16="http://schemas.microsoft.com/office/drawing/2014/main" id="{F6613B14-7A1C-97C4-9137-F2F73749F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3748" y="-36532"/>
            <a:ext cx="6072598" cy="7046932"/>
          </a:xfrm>
          <a:solidFill>
            <a:srgbClr val="00B0F0"/>
          </a:solidFill>
          <a:ln>
            <a:solidFill>
              <a:srgbClr val="FFFF66"/>
            </a:solidFill>
          </a:ln>
        </p:spPr>
        <p:txBody>
          <a:bodyPr tIns="274320" anchor="t">
            <a:noAutofit/>
          </a:bodyPr>
          <a:lstStyle/>
          <a:p>
            <a:pPr marL="342900" indent="57150">
              <a:lnSpc>
                <a:spcPts val="4000"/>
              </a:lnSpc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Kingdom of Israel</a:t>
            </a:r>
            <a:b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931 BC to 722 BC</a:t>
            </a:r>
            <a:b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Name:			Israel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Tribes:			  10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Principle tribe:       Ephraim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Number of Kings:	  19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Good Kings:	            0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First King:	     Jeroboam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Capital City:	      Samaria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Captured by:   Assyria/Nineveh 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Taken to:	  Many nations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Ending Date	     722 BC</a:t>
            </a:r>
            <a:br>
              <a:rPr lang="en-US" altLang="en-US" sz="2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altLang="en-US" sz="2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3F360E8-C3BE-D939-DD70-76FFED237BDA}"/>
              </a:ext>
            </a:extLst>
          </p:cNvPr>
          <p:cNvSpPr txBox="1">
            <a:spLocks/>
          </p:cNvSpPr>
          <p:nvPr/>
        </p:nvSpPr>
        <p:spPr>
          <a:xfrm>
            <a:off x="6081302" y="1568"/>
            <a:ext cx="6072598" cy="7046932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rgbClr val="FFFF66"/>
            </a:solidFill>
          </a:ln>
        </p:spPr>
        <p:txBody>
          <a:bodyPr vert="horz" lIns="91440" tIns="2743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57150">
              <a:lnSpc>
                <a:spcPts val="4000"/>
              </a:lnSpc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Kingdom of Judah</a:t>
            </a:r>
            <a:b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931 BC to 606 BC</a:t>
            </a:r>
            <a:b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Name:			Judah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Tribes:			    2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Principle tribe:       Judah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Number of Kings:	  19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Good Kings:	            4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First King:	</a:t>
            </a: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8419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4" name="Slide Number Placeholder 2">
            <a:extLst>
              <a:ext uri="{FF2B5EF4-FFF2-40B4-BE49-F238E27FC236}">
                <a16:creationId xmlns:a16="http://schemas.microsoft.com/office/drawing/2014/main" id="{4EDAB388-8D36-9CCC-6A86-F1490BCA97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0AF9DCF-4267-4CBE-BD90-89255548C92C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29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3565" name="Footer Placeholder 2">
            <a:extLst>
              <a:ext uri="{FF2B5EF4-FFF2-40B4-BE49-F238E27FC236}">
                <a16:creationId xmlns:a16="http://schemas.microsoft.com/office/drawing/2014/main" id="{A388BAD5-B725-4F87-8C5C-B47746E56C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898989"/>
                </a:solidFill>
              </a:rPr>
              <a:t>0</a:t>
            </a:r>
          </a:p>
        </p:txBody>
      </p:sp>
      <p:sp>
        <p:nvSpPr>
          <p:cNvPr id="23554" name="Title 1">
            <a:extLst>
              <a:ext uri="{FF2B5EF4-FFF2-40B4-BE49-F238E27FC236}">
                <a16:creationId xmlns:a16="http://schemas.microsoft.com/office/drawing/2014/main" id="{F6613B14-7A1C-97C4-9137-F2F73749F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3748" y="-36532"/>
            <a:ext cx="6072598" cy="7046932"/>
          </a:xfrm>
          <a:solidFill>
            <a:srgbClr val="00B0F0"/>
          </a:solidFill>
          <a:ln>
            <a:solidFill>
              <a:srgbClr val="FFFF66"/>
            </a:solidFill>
          </a:ln>
        </p:spPr>
        <p:txBody>
          <a:bodyPr tIns="274320" anchor="t">
            <a:noAutofit/>
          </a:bodyPr>
          <a:lstStyle/>
          <a:p>
            <a:pPr marL="342900" indent="57150">
              <a:lnSpc>
                <a:spcPts val="4000"/>
              </a:lnSpc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Kingdom of Israel</a:t>
            </a:r>
            <a:b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931 BC to 722 BC</a:t>
            </a:r>
            <a:b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Name:			Israel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Tribes:			  10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Principle tribe:       Ephraim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Number of Kings:	  19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Good Kings:	            0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First King:	     Jeroboam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Capital City:	      Samaria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Captured by:   Assyria/Nineveh 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Taken to:	  Many nations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Ending Date	     722 BC</a:t>
            </a:r>
            <a:br>
              <a:rPr lang="en-US" altLang="en-US" sz="2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altLang="en-US" sz="2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3F360E8-C3BE-D939-DD70-76FFED237BDA}"/>
              </a:ext>
            </a:extLst>
          </p:cNvPr>
          <p:cNvSpPr txBox="1">
            <a:spLocks/>
          </p:cNvSpPr>
          <p:nvPr/>
        </p:nvSpPr>
        <p:spPr>
          <a:xfrm>
            <a:off x="6081302" y="1568"/>
            <a:ext cx="6072598" cy="7046932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rgbClr val="FFFF66"/>
            </a:solidFill>
          </a:ln>
        </p:spPr>
        <p:txBody>
          <a:bodyPr vert="horz" lIns="91440" tIns="2743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57150">
              <a:lnSpc>
                <a:spcPts val="4000"/>
              </a:lnSpc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Kingdom of Judah</a:t>
            </a:r>
            <a:b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931 BC to 606 BC</a:t>
            </a:r>
            <a:b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Name:			Judah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Tribes:			    2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Principle tribe:       Judah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Number of Kings:	  19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Good Kings:	            4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First King:	     Rehoboam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Capital City:	</a:t>
            </a: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8078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50119B2-ADB2-8D5F-66BC-356D3C542AAC}"/>
              </a:ext>
            </a:extLst>
          </p:cNvPr>
          <p:cNvSpPr txBox="1"/>
          <p:nvPr/>
        </p:nvSpPr>
        <p:spPr>
          <a:xfrm>
            <a:off x="5179423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Your text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09719D-BD67-9886-DAC6-86138CB58551}"/>
              </a:ext>
            </a:extLst>
          </p:cNvPr>
          <p:cNvSpPr txBox="1"/>
          <p:nvPr/>
        </p:nvSpPr>
        <p:spPr>
          <a:xfrm>
            <a:off x="117567" y="78377"/>
            <a:ext cx="11978640" cy="6675120"/>
          </a:xfrm>
          <a:prstGeom prst="rect">
            <a:avLst/>
          </a:prstGeom>
          <a:solidFill>
            <a:schemeClr val="tx1"/>
          </a:solidFill>
          <a:ln w="30480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dirty="0">
              <a:ln>
                <a:solidFill>
                  <a:srgbClr val="00B0F0"/>
                </a:solidFill>
              </a:ln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F21CD8-1C98-E6DD-062D-4828DC1E1F01}"/>
              </a:ext>
            </a:extLst>
          </p:cNvPr>
          <p:cNvSpPr txBox="1"/>
          <p:nvPr/>
        </p:nvSpPr>
        <p:spPr>
          <a:xfrm>
            <a:off x="640080" y="352696"/>
            <a:ext cx="10933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Fifteen Periods of Bible History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9E6B1A4-A8DA-1A38-853D-2252FB7A9906}"/>
              </a:ext>
            </a:extLst>
          </p:cNvPr>
          <p:cNvSpPr txBox="1"/>
          <p:nvPr/>
        </p:nvSpPr>
        <p:spPr>
          <a:xfrm>
            <a:off x="587639" y="1389458"/>
            <a:ext cx="5400523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402138" algn="l"/>
              </a:tabLst>
            </a:pPr>
            <a:r>
              <a:rPr lang="en-US" sz="36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CREATION</a:t>
            </a: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402138" algn="l"/>
              </a:tabLst>
            </a:pPr>
            <a:r>
              <a:rPr lang="en-US" sz="36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FLOOD</a:t>
            </a: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402138" algn="l"/>
              </a:tabLst>
            </a:pPr>
            <a:r>
              <a:rPr lang="en-US" sz="36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PATRIARCHS</a:t>
            </a: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402138" algn="l"/>
              </a:tabLst>
            </a:pPr>
            <a:r>
              <a:rPr lang="en-US" sz="36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EGYPTIAN BONDAGE</a:t>
            </a: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402138" algn="l"/>
              </a:tabLst>
            </a:pPr>
            <a:r>
              <a:rPr lang="en-US" sz="36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EXODUS</a:t>
            </a: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402138" algn="l"/>
              </a:tabLst>
            </a:pPr>
            <a:r>
              <a:rPr lang="en-US" sz="36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CONQUEST OF CANAAN    </a:t>
            </a:r>
            <a:endParaRPr lang="en-US" sz="36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402138" algn="l"/>
              </a:tabLst>
            </a:pPr>
            <a:r>
              <a:rPr lang="en-US" sz="36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JUDGES      </a:t>
            </a:r>
            <a:endParaRPr lang="en-US" sz="36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402138" algn="l"/>
              </a:tabLst>
            </a:pPr>
            <a:r>
              <a:rPr lang="en-US" sz="36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THE UNITED KINGDOM    </a:t>
            </a:r>
            <a:endParaRPr lang="en-US" sz="36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402138" algn="l"/>
              </a:tabLst>
            </a:pPr>
            <a:r>
              <a:rPr lang="en-US" sz="40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4000" b="1" dirty="0">
              <a:solidFill>
                <a:srgbClr val="00B0F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CD94E5-75CF-A354-DEB8-A2A72A68FF16}"/>
              </a:ext>
            </a:extLst>
          </p:cNvPr>
          <p:cNvSpPr txBox="1"/>
          <p:nvPr/>
        </p:nvSpPr>
        <p:spPr>
          <a:xfrm>
            <a:off x="6012893" y="1399732"/>
            <a:ext cx="5536067" cy="44319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402138" algn="l"/>
              </a:tabLst>
            </a:pPr>
            <a:r>
              <a:rPr lang="en-US" sz="36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DIVIDED KINGDOM  </a:t>
            </a:r>
            <a:endParaRPr lang="en-US" sz="36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402138" algn="l"/>
              </a:tabLst>
            </a:pPr>
            <a:r>
              <a:rPr lang="en-US" sz="36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JUDAH ALONE</a:t>
            </a: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402138" algn="l"/>
              </a:tabLst>
            </a:pPr>
            <a:r>
              <a:rPr lang="en-US" sz="36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CAPTIVITY</a:t>
            </a: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402138" algn="l"/>
              </a:tabLst>
            </a:pPr>
            <a:r>
              <a:rPr lang="en-US" sz="36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RESTORATION</a:t>
            </a: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402138" algn="l"/>
              </a:tabLst>
            </a:pPr>
            <a:r>
              <a:rPr lang="en-US" sz="36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BETWEEN THE TESTAMENTS</a:t>
            </a: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402138" algn="l"/>
              </a:tabLst>
            </a:pPr>
            <a:r>
              <a:rPr lang="en-US" sz="36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CHRIST</a:t>
            </a: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402138" algn="l"/>
              </a:tabLst>
            </a:pPr>
            <a:r>
              <a:rPr lang="en-US" sz="36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CHURCH </a:t>
            </a:r>
            <a:endParaRPr lang="en-US" sz="3600" b="1" dirty="0">
              <a:solidFill>
                <a:srgbClr val="00B0F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3986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4" name="Slide Number Placeholder 2">
            <a:extLst>
              <a:ext uri="{FF2B5EF4-FFF2-40B4-BE49-F238E27FC236}">
                <a16:creationId xmlns:a16="http://schemas.microsoft.com/office/drawing/2014/main" id="{4EDAB388-8D36-9CCC-6A86-F1490BCA97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0AF9DCF-4267-4CBE-BD90-89255548C92C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30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3565" name="Footer Placeholder 2">
            <a:extLst>
              <a:ext uri="{FF2B5EF4-FFF2-40B4-BE49-F238E27FC236}">
                <a16:creationId xmlns:a16="http://schemas.microsoft.com/office/drawing/2014/main" id="{A388BAD5-B725-4F87-8C5C-B47746E56C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898989"/>
                </a:solidFill>
              </a:rPr>
              <a:t>0</a:t>
            </a:r>
          </a:p>
        </p:txBody>
      </p:sp>
      <p:sp>
        <p:nvSpPr>
          <p:cNvPr id="23554" name="Title 1">
            <a:extLst>
              <a:ext uri="{FF2B5EF4-FFF2-40B4-BE49-F238E27FC236}">
                <a16:creationId xmlns:a16="http://schemas.microsoft.com/office/drawing/2014/main" id="{F6613B14-7A1C-97C4-9137-F2F73749F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3748" y="-36532"/>
            <a:ext cx="6072598" cy="7046932"/>
          </a:xfrm>
          <a:solidFill>
            <a:srgbClr val="00B0F0"/>
          </a:solidFill>
          <a:ln>
            <a:solidFill>
              <a:srgbClr val="FFFF66"/>
            </a:solidFill>
          </a:ln>
        </p:spPr>
        <p:txBody>
          <a:bodyPr tIns="274320" anchor="t">
            <a:noAutofit/>
          </a:bodyPr>
          <a:lstStyle/>
          <a:p>
            <a:pPr marL="342900" indent="57150">
              <a:lnSpc>
                <a:spcPts val="4000"/>
              </a:lnSpc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Kingdom of Israel</a:t>
            </a:r>
            <a:b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931 BC to 722 BC</a:t>
            </a:r>
            <a:b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Name:			Israel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Tribes:			  10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Principle tribe:       Ephraim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Number of Kings:	  19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Good Kings:	            0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First King:	     Jeroboam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Capital City:	      Samaria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Captured by:   Assyria/Nineveh 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Taken to:	  Many nations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Ending Date	     722 BC</a:t>
            </a:r>
            <a:br>
              <a:rPr lang="en-US" altLang="en-US" sz="2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altLang="en-US" sz="2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3F360E8-C3BE-D939-DD70-76FFED237BDA}"/>
              </a:ext>
            </a:extLst>
          </p:cNvPr>
          <p:cNvSpPr txBox="1">
            <a:spLocks/>
          </p:cNvSpPr>
          <p:nvPr/>
        </p:nvSpPr>
        <p:spPr>
          <a:xfrm>
            <a:off x="6081302" y="1568"/>
            <a:ext cx="6072598" cy="7046932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rgbClr val="FFFF66"/>
            </a:solidFill>
          </a:ln>
        </p:spPr>
        <p:txBody>
          <a:bodyPr vert="horz" lIns="91440" tIns="2743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57150">
              <a:lnSpc>
                <a:spcPts val="4000"/>
              </a:lnSpc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Kingdom of Judah</a:t>
            </a:r>
            <a:b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931 BC to 606 BC</a:t>
            </a:r>
            <a:b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Name:			Judah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Tribes:			    2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Principle tribe:       Judah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Number of Kings:	  19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Good Kings:	            4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First King:	     Rehoboam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Capital City:	     Jerusalem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Captured by</a:t>
            </a: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6541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4" name="Slide Number Placeholder 2">
            <a:extLst>
              <a:ext uri="{FF2B5EF4-FFF2-40B4-BE49-F238E27FC236}">
                <a16:creationId xmlns:a16="http://schemas.microsoft.com/office/drawing/2014/main" id="{4EDAB388-8D36-9CCC-6A86-F1490BCA97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0AF9DCF-4267-4CBE-BD90-89255548C92C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3565" name="Footer Placeholder 2">
            <a:extLst>
              <a:ext uri="{FF2B5EF4-FFF2-40B4-BE49-F238E27FC236}">
                <a16:creationId xmlns:a16="http://schemas.microsoft.com/office/drawing/2014/main" id="{A388BAD5-B725-4F87-8C5C-B47746E56C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898989"/>
                </a:solidFill>
              </a:rPr>
              <a:t>0</a:t>
            </a:r>
          </a:p>
        </p:txBody>
      </p:sp>
      <p:sp>
        <p:nvSpPr>
          <p:cNvPr id="23554" name="Title 1">
            <a:extLst>
              <a:ext uri="{FF2B5EF4-FFF2-40B4-BE49-F238E27FC236}">
                <a16:creationId xmlns:a16="http://schemas.microsoft.com/office/drawing/2014/main" id="{F6613B14-7A1C-97C4-9137-F2F73749F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3748" y="-36532"/>
            <a:ext cx="6072598" cy="7046932"/>
          </a:xfrm>
          <a:solidFill>
            <a:srgbClr val="00B0F0"/>
          </a:solidFill>
          <a:ln>
            <a:solidFill>
              <a:srgbClr val="FFFF66"/>
            </a:solidFill>
          </a:ln>
        </p:spPr>
        <p:txBody>
          <a:bodyPr tIns="274320" anchor="t">
            <a:noAutofit/>
          </a:bodyPr>
          <a:lstStyle/>
          <a:p>
            <a:pPr marL="342900" indent="57150">
              <a:lnSpc>
                <a:spcPts val="4000"/>
              </a:lnSpc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Kingdom of Israel</a:t>
            </a:r>
            <a:b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931 BC to 722 BC</a:t>
            </a:r>
            <a:b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Name:			Israel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Tribes:			  10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Principle tribe:       Ephraim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Number of Kings:	  19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Good Kings:	            0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First King:	     Jeroboam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Capital City:	      Samaria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Captured by:   Assyria/Nineveh 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Taken to:	  Many nations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Ending Date	     722 BC</a:t>
            </a:r>
            <a:br>
              <a:rPr lang="en-US" altLang="en-US" sz="2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altLang="en-US" sz="2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3F360E8-C3BE-D939-DD70-76FFED237BDA}"/>
              </a:ext>
            </a:extLst>
          </p:cNvPr>
          <p:cNvSpPr txBox="1">
            <a:spLocks/>
          </p:cNvSpPr>
          <p:nvPr/>
        </p:nvSpPr>
        <p:spPr>
          <a:xfrm>
            <a:off x="6081302" y="1568"/>
            <a:ext cx="6072598" cy="7046932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rgbClr val="FFFF66"/>
            </a:solidFill>
          </a:ln>
        </p:spPr>
        <p:txBody>
          <a:bodyPr vert="horz" lIns="91440" tIns="2743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57150">
              <a:lnSpc>
                <a:spcPts val="4000"/>
              </a:lnSpc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Kingdom of Judah</a:t>
            </a:r>
            <a:b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931 BC to 606 BC</a:t>
            </a:r>
            <a:b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Name:			Judah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Tribes:			    2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Principle tribe:       Judah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Number of Kings:	  19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Good Kings:	            4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First King:	     Rehoboam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Capital City:	     Jerusalem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Captured by:         Babylon 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Taken to:	</a:t>
            </a: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8495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4" name="Slide Number Placeholder 2">
            <a:extLst>
              <a:ext uri="{FF2B5EF4-FFF2-40B4-BE49-F238E27FC236}">
                <a16:creationId xmlns:a16="http://schemas.microsoft.com/office/drawing/2014/main" id="{4EDAB388-8D36-9CCC-6A86-F1490BCA97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0AF9DCF-4267-4CBE-BD90-89255548C92C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3565" name="Footer Placeholder 2">
            <a:extLst>
              <a:ext uri="{FF2B5EF4-FFF2-40B4-BE49-F238E27FC236}">
                <a16:creationId xmlns:a16="http://schemas.microsoft.com/office/drawing/2014/main" id="{A388BAD5-B725-4F87-8C5C-B47746E56C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898989"/>
                </a:solidFill>
              </a:rPr>
              <a:t>0</a:t>
            </a:r>
          </a:p>
        </p:txBody>
      </p:sp>
      <p:sp>
        <p:nvSpPr>
          <p:cNvPr id="23554" name="Title 1">
            <a:extLst>
              <a:ext uri="{FF2B5EF4-FFF2-40B4-BE49-F238E27FC236}">
                <a16:creationId xmlns:a16="http://schemas.microsoft.com/office/drawing/2014/main" id="{F6613B14-7A1C-97C4-9137-F2F73749F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3748" y="-36532"/>
            <a:ext cx="6072598" cy="7046932"/>
          </a:xfrm>
          <a:solidFill>
            <a:srgbClr val="00B0F0"/>
          </a:solidFill>
          <a:ln>
            <a:solidFill>
              <a:srgbClr val="FFFF66"/>
            </a:solidFill>
          </a:ln>
        </p:spPr>
        <p:txBody>
          <a:bodyPr tIns="274320" anchor="t">
            <a:noAutofit/>
          </a:bodyPr>
          <a:lstStyle/>
          <a:p>
            <a:pPr marL="342900" indent="57150">
              <a:lnSpc>
                <a:spcPts val="4000"/>
              </a:lnSpc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Kingdom of Israel</a:t>
            </a:r>
            <a:b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931 BC to 722 BC</a:t>
            </a:r>
            <a:b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Name:			Israel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Tribes:			  10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Principle tribe:       Ephraim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Number of Kings:	  19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Good Kings:	            0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First King:	     Jeroboam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Capital City:	      Samaria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Captured by:   Assyria/Nineveh 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Taken to:	  Many nations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Ending Date	     722 BC</a:t>
            </a:r>
            <a:br>
              <a:rPr lang="en-US" altLang="en-US" sz="2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altLang="en-US" sz="2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3F360E8-C3BE-D939-DD70-76FFED237BDA}"/>
              </a:ext>
            </a:extLst>
          </p:cNvPr>
          <p:cNvSpPr txBox="1">
            <a:spLocks/>
          </p:cNvSpPr>
          <p:nvPr/>
        </p:nvSpPr>
        <p:spPr>
          <a:xfrm>
            <a:off x="6081302" y="1568"/>
            <a:ext cx="6072598" cy="7046932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rgbClr val="FFFF66"/>
            </a:solidFill>
          </a:ln>
        </p:spPr>
        <p:txBody>
          <a:bodyPr vert="horz" lIns="91440" tIns="2743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57150">
              <a:lnSpc>
                <a:spcPts val="4000"/>
              </a:lnSpc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Kingdom of Judah</a:t>
            </a:r>
            <a:b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931 BC to 606 BC</a:t>
            </a:r>
            <a:b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Name:			Judah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Tribes:			    2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Principle tribe:       Judah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Number of Kings:	  19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Good Kings:	            4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First King:	     Rehoboam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Capital City:	     Jerusalem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Captured by:         Babylon 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Taken to:	       Babylon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Ending Date	</a:t>
            </a:r>
            <a:br>
              <a:rPr lang="en-US" altLang="en-US" sz="2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altLang="en-US" sz="2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9959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4" name="Slide Number Placeholder 2">
            <a:extLst>
              <a:ext uri="{FF2B5EF4-FFF2-40B4-BE49-F238E27FC236}">
                <a16:creationId xmlns:a16="http://schemas.microsoft.com/office/drawing/2014/main" id="{4EDAB388-8D36-9CCC-6A86-F1490BCA97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0AF9DCF-4267-4CBE-BD90-89255548C92C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3565" name="Footer Placeholder 2">
            <a:extLst>
              <a:ext uri="{FF2B5EF4-FFF2-40B4-BE49-F238E27FC236}">
                <a16:creationId xmlns:a16="http://schemas.microsoft.com/office/drawing/2014/main" id="{A388BAD5-B725-4F87-8C5C-B47746E56C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898989"/>
                </a:solidFill>
              </a:rPr>
              <a:t>0</a:t>
            </a:r>
          </a:p>
        </p:txBody>
      </p:sp>
      <p:sp>
        <p:nvSpPr>
          <p:cNvPr id="23554" name="Title 1">
            <a:extLst>
              <a:ext uri="{FF2B5EF4-FFF2-40B4-BE49-F238E27FC236}">
                <a16:creationId xmlns:a16="http://schemas.microsoft.com/office/drawing/2014/main" id="{F6613B14-7A1C-97C4-9137-F2F73749F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3748" y="-36532"/>
            <a:ext cx="6072598" cy="7046932"/>
          </a:xfrm>
          <a:solidFill>
            <a:srgbClr val="00B0F0"/>
          </a:solidFill>
          <a:ln>
            <a:solidFill>
              <a:srgbClr val="FFFF66"/>
            </a:solidFill>
          </a:ln>
        </p:spPr>
        <p:txBody>
          <a:bodyPr tIns="274320" anchor="t">
            <a:noAutofit/>
          </a:bodyPr>
          <a:lstStyle/>
          <a:p>
            <a:pPr marL="342900" indent="57150">
              <a:lnSpc>
                <a:spcPts val="4000"/>
              </a:lnSpc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Kingdom of Israel</a:t>
            </a:r>
            <a:b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931 BC to 722 BC</a:t>
            </a:r>
            <a:b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Name:			Israel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Tribes:			  10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Principle tribe:       Ephraim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Number of Kings:	  19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Good Kings:	            0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First King:	     Jeroboam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Capital City:	      Samaria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Captured by:   Assyria/Nineveh 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Taken to:	  Many nations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Ending Date	     722 BC</a:t>
            </a:r>
            <a:br>
              <a:rPr lang="en-US" altLang="en-US" sz="2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altLang="en-US" sz="2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3F360E8-C3BE-D939-DD70-76FFED237BDA}"/>
              </a:ext>
            </a:extLst>
          </p:cNvPr>
          <p:cNvSpPr txBox="1">
            <a:spLocks/>
          </p:cNvSpPr>
          <p:nvPr/>
        </p:nvSpPr>
        <p:spPr>
          <a:xfrm>
            <a:off x="6081302" y="1568"/>
            <a:ext cx="6072598" cy="7046932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rgbClr val="FFFF66"/>
            </a:solidFill>
          </a:ln>
        </p:spPr>
        <p:txBody>
          <a:bodyPr vert="horz" lIns="91440" tIns="2743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57150">
              <a:lnSpc>
                <a:spcPts val="4000"/>
              </a:lnSpc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Kingdom of Judah</a:t>
            </a:r>
            <a:b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931 BC to 606 BC</a:t>
            </a:r>
            <a:b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Name:			Judah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Tribes:			    2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Principle tribe:       Judah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Number of Kings:	  19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Good Kings:	            4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First King:	     Rehoboam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Capital City:	     Jerusalem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Captured by:         Babylon 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Taken to:	       Babylon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Ending Date	      606 BC</a:t>
            </a:r>
            <a:br>
              <a:rPr lang="en-US" altLang="en-US" sz="2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altLang="en-US" sz="2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9521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4" name="Slide Number Placeholder 2">
            <a:extLst>
              <a:ext uri="{FF2B5EF4-FFF2-40B4-BE49-F238E27FC236}">
                <a16:creationId xmlns:a16="http://schemas.microsoft.com/office/drawing/2014/main" id="{4EDAB388-8D36-9CCC-6A86-F1490BCA97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0AF9DCF-4267-4CBE-BD90-89255548C92C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3565" name="Footer Placeholder 2">
            <a:extLst>
              <a:ext uri="{FF2B5EF4-FFF2-40B4-BE49-F238E27FC236}">
                <a16:creationId xmlns:a16="http://schemas.microsoft.com/office/drawing/2014/main" id="{A388BAD5-B725-4F87-8C5C-B47746E56C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898989"/>
                </a:solidFill>
              </a:rPr>
              <a:t>0</a:t>
            </a:r>
          </a:p>
        </p:txBody>
      </p:sp>
      <p:pic>
        <p:nvPicPr>
          <p:cNvPr id="4" name="Picture 13" descr="312X_Assyrian Empire_AE745-681-Then copy.jpg">
            <a:extLst>
              <a:ext uri="{FF2B5EF4-FFF2-40B4-BE49-F238E27FC236}">
                <a16:creationId xmlns:a16="http://schemas.microsoft.com/office/drawing/2014/main" id="{94E0B62E-C9D6-DE20-D4D1-2F6A19CA26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5963" y="-1193518"/>
            <a:ext cx="13419181" cy="8051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BD8A1D2-6605-FC82-C2D7-17970D58796C}"/>
              </a:ext>
            </a:extLst>
          </p:cNvPr>
          <p:cNvCxnSpPr/>
          <p:nvPr/>
        </p:nvCxnSpPr>
        <p:spPr>
          <a:xfrm>
            <a:off x="9393382" y="0"/>
            <a:ext cx="457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31F30210-586E-610A-DD08-415D9B8AF6D9}"/>
              </a:ext>
            </a:extLst>
          </p:cNvPr>
          <p:cNvSpPr/>
          <p:nvPr/>
        </p:nvSpPr>
        <p:spPr>
          <a:xfrm>
            <a:off x="1538772" y="1508680"/>
            <a:ext cx="4512894" cy="2232047"/>
          </a:xfrm>
          <a:custGeom>
            <a:avLst/>
            <a:gdLst>
              <a:gd name="connsiteX0" fmla="*/ 0 w 4123113"/>
              <a:gd name="connsiteY0" fmla="*/ 1650156 h 2082418"/>
              <a:gd name="connsiteX1" fmla="*/ 1845426 w 4123113"/>
              <a:gd name="connsiteY1" fmla="*/ 4236 h 2082418"/>
              <a:gd name="connsiteX2" fmla="*/ 4123113 w 4123113"/>
              <a:gd name="connsiteY2" fmla="*/ 2082418 h 2082418"/>
              <a:gd name="connsiteX3" fmla="*/ 4123113 w 4123113"/>
              <a:gd name="connsiteY3" fmla="*/ 2082418 h 2082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23113" h="2082418">
                <a:moveTo>
                  <a:pt x="0" y="1650156"/>
                </a:moveTo>
                <a:cubicBezTo>
                  <a:pt x="579120" y="791174"/>
                  <a:pt x="1158241" y="-67808"/>
                  <a:pt x="1845426" y="4236"/>
                </a:cubicBezTo>
                <a:cubicBezTo>
                  <a:pt x="2532611" y="76280"/>
                  <a:pt x="4123113" y="2082418"/>
                  <a:pt x="4123113" y="2082418"/>
                </a:cubicBezTo>
                <a:lnTo>
                  <a:pt x="4123113" y="2082418"/>
                </a:lnTo>
              </a:path>
            </a:pathLst>
          </a:custGeom>
          <a:noFill/>
          <a:ln w="76200">
            <a:solidFill>
              <a:srgbClr val="E10323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8984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9D1A81-21FF-0E3D-7701-C2EE7A57C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CB3720C-F889-2033-9D90-4A852A760F11}"/>
              </a:ext>
            </a:extLst>
          </p:cNvPr>
          <p:cNvSpPr txBox="1"/>
          <p:nvPr/>
        </p:nvSpPr>
        <p:spPr>
          <a:xfrm>
            <a:off x="5179423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Your text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535152-33CA-DEBF-05FB-CFE6AC5D65C6}"/>
              </a:ext>
            </a:extLst>
          </p:cNvPr>
          <p:cNvSpPr txBox="1"/>
          <p:nvPr/>
        </p:nvSpPr>
        <p:spPr>
          <a:xfrm>
            <a:off x="156756" y="91440"/>
            <a:ext cx="12375808" cy="6675120"/>
          </a:xfrm>
          <a:prstGeom prst="rect">
            <a:avLst/>
          </a:prstGeom>
          <a:solidFill>
            <a:schemeClr val="tx1"/>
          </a:solidFill>
          <a:ln w="30480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dirty="0">
              <a:ln>
                <a:solidFill>
                  <a:srgbClr val="00B0F0"/>
                </a:solidFill>
              </a:ln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5025ED-E77D-4AE9-5DFE-4A53503CDD61}"/>
              </a:ext>
            </a:extLst>
          </p:cNvPr>
          <p:cNvSpPr txBox="1"/>
          <p:nvPr/>
        </p:nvSpPr>
        <p:spPr>
          <a:xfrm>
            <a:off x="548639" y="770709"/>
            <a:ext cx="109336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  <a:tabLst>
                <a:tab pos="4402138" algn="l"/>
              </a:tabLst>
            </a:pPr>
            <a:r>
              <a:rPr lang="en-US" sz="32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kern="1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</a:t>
            </a:r>
            <a:r>
              <a:rPr lang="en-US" sz="4800" b="1" kern="1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 Captivity—People</a:t>
            </a:r>
            <a:endParaRPr lang="en-US" sz="4400" b="1" kern="100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2026232-69E1-9630-5163-FB701D58C8DB}"/>
              </a:ext>
            </a:extLst>
          </p:cNvPr>
          <p:cNvSpPr txBox="1"/>
          <p:nvPr/>
        </p:nvSpPr>
        <p:spPr>
          <a:xfrm>
            <a:off x="5763210" y="2120788"/>
            <a:ext cx="2410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Shadrack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7B09A1-A10A-DF1A-6FDD-58E6847E3143}"/>
              </a:ext>
            </a:extLst>
          </p:cNvPr>
          <p:cNvSpPr txBox="1"/>
          <p:nvPr/>
        </p:nvSpPr>
        <p:spPr>
          <a:xfrm>
            <a:off x="-6109855" y="2667000"/>
            <a:ext cx="24106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Shadrack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250443-DD1D-F0ED-ED4A-EFBFA674A7DA}"/>
              </a:ext>
            </a:extLst>
          </p:cNvPr>
          <p:cNvSpPr txBox="1"/>
          <p:nvPr/>
        </p:nvSpPr>
        <p:spPr>
          <a:xfrm>
            <a:off x="2251074" y="2308443"/>
            <a:ext cx="15641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Cyrus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67FB74-00A7-681A-559A-EEBBCE18B61E}"/>
              </a:ext>
            </a:extLst>
          </p:cNvPr>
          <p:cNvSpPr txBox="1"/>
          <p:nvPr/>
        </p:nvSpPr>
        <p:spPr>
          <a:xfrm>
            <a:off x="886889" y="4215511"/>
            <a:ext cx="2728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Nebuchadnezzar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91E146-291F-0C86-05CF-8E4EC932CE2B}"/>
              </a:ext>
            </a:extLst>
          </p:cNvPr>
          <p:cNvSpPr txBox="1"/>
          <p:nvPr/>
        </p:nvSpPr>
        <p:spPr>
          <a:xfrm>
            <a:off x="916972" y="3375231"/>
            <a:ext cx="2410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Daniel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22EA8F-6C16-79EF-22DA-8D0FD015025B}"/>
              </a:ext>
            </a:extLst>
          </p:cNvPr>
          <p:cNvSpPr txBox="1"/>
          <p:nvPr/>
        </p:nvSpPr>
        <p:spPr>
          <a:xfrm>
            <a:off x="3177871" y="3527631"/>
            <a:ext cx="2410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Gabriel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18354F-B9BC-681B-EA3D-F40B0AAF25D5}"/>
              </a:ext>
            </a:extLst>
          </p:cNvPr>
          <p:cNvSpPr txBox="1"/>
          <p:nvPr/>
        </p:nvSpPr>
        <p:spPr>
          <a:xfrm>
            <a:off x="6276063" y="2925199"/>
            <a:ext cx="2410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Daniel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943F0A7-6EB5-3FEF-AC24-B9E0843D8B74}"/>
              </a:ext>
            </a:extLst>
          </p:cNvPr>
          <p:cNvSpPr txBox="1"/>
          <p:nvPr/>
        </p:nvSpPr>
        <p:spPr>
          <a:xfrm>
            <a:off x="5266642" y="3680031"/>
            <a:ext cx="2410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Daniel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278F23-8CBA-A777-27B3-8658456F776B}"/>
              </a:ext>
            </a:extLst>
          </p:cNvPr>
          <p:cNvSpPr txBox="1"/>
          <p:nvPr/>
        </p:nvSpPr>
        <p:spPr>
          <a:xfrm>
            <a:off x="7355407" y="3832431"/>
            <a:ext cx="2410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Daniel</a:t>
            </a:r>
          </a:p>
        </p:txBody>
      </p:sp>
    </p:spTree>
    <p:extLst>
      <p:ext uri="{BB962C8B-B14F-4D97-AF65-F5344CB8AC3E}">
        <p14:creationId xmlns:p14="http://schemas.microsoft.com/office/powerpoint/2010/main" val="15863694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559977-3683-A33A-AB6A-24EB8E84CA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EF76260-9C5B-A02F-CCA5-A5C4A9496542}"/>
              </a:ext>
            </a:extLst>
          </p:cNvPr>
          <p:cNvSpPr txBox="1"/>
          <p:nvPr/>
        </p:nvSpPr>
        <p:spPr>
          <a:xfrm>
            <a:off x="5179423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kern="1200" dirty="0">
                <a:solidFill>
                  <a:schemeClr val="tx1"/>
                </a:solidFill>
              </a:rPr>
              <a:t>Your text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AE9950-A6D9-522A-E3C7-E89708DB7CDA}"/>
              </a:ext>
            </a:extLst>
          </p:cNvPr>
          <p:cNvSpPr txBox="1"/>
          <p:nvPr/>
        </p:nvSpPr>
        <p:spPr>
          <a:xfrm>
            <a:off x="156756" y="112956"/>
            <a:ext cx="12375808" cy="6675120"/>
          </a:xfrm>
          <a:prstGeom prst="rect">
            <a:avLst/>
          </a:prstGeom>
          <a:solidFill>
            <a:schemeClr val="tx1"/>
          </a:solidFill>
          <a:ln w="30480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dirty="0">
              <a:ln>
                <a:solidFill>
                  <a:srgbClr val="00B0F0"/>
                </a:solidFill>
              </a:ln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2C5EC5-D647-39BB-B6C4-928C6DADD39E}"/>
              </a:ext>
            </a:extLst>
          </p:cNvPr>
          <p:cNvSpPr txBox="1"/>
          <p:nvPr/>
        </p:nvSpPr>
        <p:spPr>
          <a:xfrm>
            <a:off x="548639" y="770709"/>
            <a:ext cx="109336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  <a:tabLst>
                <a:tab pos="4402138" algn="l"/>
              </a:tabLst>
            </a:pPr>
            <a:r>
              <a:rPr lang="en-US" sz="32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kern="1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</a:t>
            </a:r>
            <a:r>
              <a:rPr lang="en-US" sz="4800" b="1" kern="1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 Captivity—Places</a:t>
            </a:r>
            <a:endParaRPr lang="en-US" sz="4400" b="1" kern="100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A2E528-42F7-B9F6-0825-FD89698C5E74}"/>
              </a:ext>
            </a:extLst>
          </p:cNvPr>
          <p:cNvSpPr txBox="1"/>
          <p:nvPr/>
        </p:nvSpPr>
        <p:spPr>
          <a:xfrm>
            <a:off x="-6109855" y="2667000"/>
            <a:ext cx="24106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Shadrack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C291BC-E30E-26E6-7281-0925DB1DDD13}"/>
              </a:ext>
            </a:extLst>
          </p:cNvPr>
          <p:cNvSpPr txBox="1"/>
          <p:nvPr/>
        </p:nvSpPr>
        <p:spPr>
          <a:xfrm>
            <a:off x="2251073" y="2308443"/>
            <a:ext cx="292834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Jerusalem</a:t>
            </a:r>
          </a:p>
          <a:p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Babylon</a:t>
            </a:r>
          </a:p>
          <a:p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Media/ Persia</a:t>
            </a:r>
          </a:p>
        </p:txBody>
      </p:sp>
    </p:spTree>
    <p:extLst>
      <p:ext uri="{BB962C8B-B14F-4D97-AF65-F5344CB8AC3E}">
        <p14:creationId xmlns:p14="http://schemas.microsoft.com/office/powerpoint/2010/main" val="27563758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50119B2-ADB2-8D5F-66BC-356D3C542AAC}"/>
              </a:ext>
            </a:extLst>
          </p:cNvPr>
          <p:cNvSpPr txBox="1"/>
          <p:nvPr/>
        </p:nvSpPr>
        <p:spPr>
          <a:xfrm>
            <a:off x="5179423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Your text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09719D-BD67-9886-DAC6-86138CB58551}"/>
              </a:ext>
            </a:extLst>
          </p:cNvPr>
          <p:cNvSpPr txBox="1"/>
          <p:nvPr/>
        </p:nvSpPr>
        <p:spPr>
          <a:xfrm>
            <a:off x="156756" y="91440"/>
            <a:ext cx="12375808" cy="6675120"/>
          </a:xfrm>
          <a:prstGeom prst="rect">
            <a:avLst/>
          </a:prstGeom>
          <a:solidFill>
            <a:schemeClr val="tx1"/>
          </a:solidFill>
          <a:ln w="30480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dirty="0">
              <a:ln>
                <a:solidFill>
                  <a:srgbClr val="00B0F0"/>
                </a:solidFill>
              </a:ln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F21CD8-1C98-E6DD-062D-4828DC1E1F01}"/>
              </a:ext>
            </a:extLst>
          </p:cNvPr>
          <p:cNvSpPr txBox="1"/>
          <p:nvPr/>
        </p:nvSpPr>
        <p:spPr>
          <a:xfrm>
            <a:off x="548639" y="770709"/>
            <a:ext cx="109336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  <a:tabLst>
                <a:tab pos="4402138" algn="l"/>
              </a:tabLst>
            </a:pPr>
            <a:r>
              <a:rPr lang="en-US" sz="32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kern="1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</a:t>
            </a:r>
            <a:r>
              <a:rPr lang="en-US" sz="4800" b="1" kern="1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 Restoration—Places</a:t>
            </a:r>
            <a:endParaRPr lang="en-US" sz="4400" b="1" kern="100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41350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5A10D2-CC06-F3CA-5A45-FC86D049E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014148B-808C-E4E8-F021-18DC27039135}"/>
              </a:ext>
            </a:extLst>
          </p:cNvPr>
          <p:cNvSpPr txBox="1"/>
          <p:nvPr/>
        </p:nvSpPr>
        <p:spPr>
          <a:xfrm>
            <a:off x="5179423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Your text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7D8AA0-E3EE-92E5-AF50-8AC4BDA82F40}"/>
              </a:ext>
            </a:extLst>
          </p:cNvPr>
          <p:cNvSpPr txBox="1"/>
          <p:nvPr/>
        </p:nvSpPr>
        <p:spPr>
          <a:xfrm>
            <a:off x="156756" y="91440"/>
            <a:ext cx="12375808" cy="6675120"/>
          </a:xfrm>
          <a:prstGeom prst="rect">
            <a:avLst/>
          </a:prstGeom>
          <a:solidFill>
            <a:schemeClr val="tx1"/>
          </a:solidFill>
          <a:ln w="30480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dirty="0">
              <a:ln>
                <a:solidFill>
                  <a:srgbClr val="00B0F0"/>
                </a:solidFill>
              </a:ln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0A6235-3E62-45A5-1688-2CFA873B8FFF}"/>
              </a:ext>
            </a:extLst>
          </p:cNvPr>
          <p:cNvSpPr txBox="1"/>
          <p:nvPr/>
        </p:nvSpPr>
        <p:spPr>
          <a:xfrm>
            <a:off x="548639" y="770709"/>
            <a:ext cx="109336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  <a:tabLst>
                <a:tab pos="4402138" algn="l"/>
              </a:tabLst>
            </a:pPr>
            <a:r>
              <a:rPr lang="en-US" sz="32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kern="1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</a:t>
            </a:r>
            <a:r>
              <a:rPr lang="en-US" sz="4800" b="1" kern="1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 Restoration—Places</a:t>
            </a:r>
            <a:endParaRPr lang="en-US" sz="4400" b="1" kern="100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7909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50119B2-ADB2-8D5F-66BC-356D3C542AAC}"/>
              </a:ext>
            </a:extLst>
          </p:cNvPr>
          <p:cNvSpPr txBox="1"/>
          <p:nvPr/>
        </p:nvSpPr>
        <p:spPr>
          <a:xfrm>
            <a:off x="5179423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Your text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09719D-BD67-9886-DAC6-86138CB58551}"/>
              </a:ext>
            </a:extLst>
          </p:cNvPr>
          <p:cNvSpPr txBox="1"/>
          <p:nvPr/>
        </p:nvSpPr>
        <p:spPr>
          <a:xfrm>
            <a:off x="106680" y="0"/>
            <a:ext cx="11978640" cy="6675120"/>
          </a:xfrm>
          <a:prstGeom prst="rect">
            <a:avLst/>
          </a:prstGeom>
          <a:solidFill>
            <a:schemeClr val="tx1"/>
          </a:solidFill>
          <a:ln w="30480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dirty="0">
              <a:ln>
                <a:solidFill>
                  <a:srgbClr val="00B0F0"/>
                </a:solidFill>
              </a:ln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F21CD8-1C98-E6DD-062D-4828DC1E1F01}"/>
              </a:ext>
            </a:extLst>
          </p:cNvPr>
          <p:cNvSpPr txBox="1"/>
          <p:nvPr/>
        </p:nvSpPr>
        <p:spPr>
          <a:xfrm>
            <a:off x="640080" y="352696"/>
            <a:ext cx="10933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Fifteen Periods of Bible History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9E6B1A4-A8DA-1A38-853D-2252FB7A9906}"/>
              </a:ext>
            </a:extLst>
          </p:cNvPr>
          <p:cNvSpPr txBox="1"/>
          <p:nvPr/>
        </p:nvSpPr>
        <p:spPr>
          <a:xfrm>
            <a:off x="587639" y="1389458"/>
            <a:ext cx="5400523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402138" algn="l"/>
              </a:tabLst>
            </a:pPr>
            <a:r>
              <a:rPr lang="en-US" sz="3600" b="1" kern="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CREATION</a:t>
            </a: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402138" algn="l"/>
              </a:tabLst>
            </a:pPr>
            <a:r>
              <a:rPr lang="en-US" sz="3600" b="1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FLOOD</a:t>
            </a: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402138" algn="l"/>
              </a:tabLst>
            </a:pPr>
            <a:r>
              <a:rPr lang="en-US" sz="3600" b="1" kern="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PATRIARCHS</a:t>
            </a: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402138" algn="l"/>
              </a:tabLst>
            </a:pPr>
            <a:r>
              <a:rPr lang="en-US" sz="3600" b="1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EGYPTIAN BONDAGE</a:t>
            </a: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402138" algn="l"/>
              </a:tabLst>
            </a:pPr>
            <a:r>
              <a:rPr lang="en-US" sz="3600" b="1" kern="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EXODUS</a:t>
            </a: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402138" algn="l"/>
              </a:tabLst>
            </a:pPr>
            <a:r>
              <a:rPr lang="en-US" sz="3600" b="1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CONQUEST OF CANAAN    </a:t>
            </a:r>
            <a:endParaRPr lang="en-US" sz="3600" kern="100" dirty="0">
              <a:solidFill>
                <a:schemeClr val="bg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402138" algn="l"/>
              </a:tabLst>
            </a:pPr>
            <a:r>
              <a:rPr lang="en-US" sz="3600" b="1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JUDGES      </a:t>
            </a:r>
            <a:endParaRPr lang="en-US" sz="3600" kern="100" dirty="0">
              <a:solidFill>
                <a:schemeClr val="bg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402138" algn="l"/>
              </a:tabLst>
            </a:pPr>
            <a:r>
              <a:rPr lang="en-US" sz="3600" b="1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THE UNITED KINGDOM    </a:t>
            </a:r>
            <a:endParaRPr lang="en-US" sz="3600" kern="100" dirty="0">
              <a:solidFill>
                <a:schemeClr val="bg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402138" algn="l"/>
              </a:tabLst>
            </a:pPr>
            <a:r>
              <a:rPr lang="en-US" sz="40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4000" b="1" dirty="0">
              <a:solidFill>
                <a:srgbClr val="00B0F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CD94E5-75CF-A354-DEB8-A2A72A68FF16}"/>
              </a:ext>
            </a:extLst>
          </p:cNvPr>
          <p:cNvSpPr txBox="1"/>
          <p:nvPr/>
        </p:nvSpPr>
        <p:spPr>
          <a:xfrm>
            <a:off x="6012893" y="1399732"/>
            <a:ext cx="5536067" cy="44319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402138" algn="l"/>
              </a:tabLst>
            </a:pPr>
            <a:r>
              <a:rPr lang="en-US" sz="3600" b="1" kern="1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DIVIDED KINGDOM  </a:t>
            </a:r>
            <a:endParaRPr lang="en-US" sz="3600" kern="1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402138" algn="l"/>
              </a:tabLst>
            </a:pPr>
            <a:r>
              <a:rPr lang="en-US" sz="3600" b="1" kern="1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JUDAH ALONE</a:t>
            </a: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402138" algn="l"/>
              </a:tabLst>
            </a:pPr>
            <a:r>
              <a:rPr lang="en-US" sz="3600" b="1" kern="1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CAPTIVITY</a:t>
            </a: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402138" algn="l"/>
              </a:tabLst>
            </a:pPr>
            <a:r>
              <a:rPr lang="en-US" sz="3600" b="1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RESTORATION</a:t>
            </a: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402138" algn="l"/>
              </a:tabLst>
            </a:pPr>
            <a:r>
              <a:rPr lang="en-US" sz="3600" b="1" kern="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BETWEEN THE TESTAMENTS</a:t>
            </a: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402138" algn="l"/>
              </a:tabLst>
            </a:pPr>
            <a:r>
              <a:rPr lang="en-US" sz="3600" b="1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CHRIST</a:t>
            </a:r>
          </a:p>
          <a:p>
            <a:pPr marL="0" marR="0" algn="just">
              <a:spcBef>
                <a:spcPts val="0"/>
              </a:spcBef>
              <a:spcAft>
                <a:spcPts val="600"/>
              </a:spcAft>
              <a:tabLst>
                <a:tab pos="4402138" algn="l"/>
              </a:tabLst>
            </a:pPr>
            <a:r>
              <a:rPr lang="en-US" sz="3600" b="1" kern="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CHURCH </a:t>
            </a:r>
            <a:endParaRPr lang="en-US" sz="3600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859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BB1D1D6-A989-92D8-8546-0A9DC4ED9600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524001" y="417513"/>
            <a:ext cx="365601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srgbClr val="808080">
                <a:alpha val="39999"/>
              </a:srgbClr>
            </a:outerShdw>
          </a:effectLst>
        </p:spPr>
      </p:cxnSp>
      <p:sp>
        <p:nvSpPr>
          <p:cNvPr id="23564" name="Slide Number Placeholder 2">
            <a:extLst>
              <a:ext uri="{FF2B5EF4-FFF2-40B4-BE49-F238E27FC236}">
                <a16:creationId xmlns:a16="http://schemas.microsoft.com/office/drawing/2014/main" id="{4EDAB388-8D36-9CCC-6A86-F1490BCA97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0AF9DCF-4267-4CBE-BD90-89255548C92C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3565" name="Footer Placeholder 2">
            <a:extLst>
              <a:ext uri="{FF2B5EF4-FFF2-40B4-BE49-F238E27FC236}">
                <a16:creationId xmlns:a16="http://schemas.microsoft.com/office/drawing/2014/main" id="{A388BAD5-B725-4F87-8C5C-B47746E56C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898989"/>
                </a:solidFill>
              </a:rPr>
              <a:t>0</a:t>
            </a:r>
          </a:p>
        </p:txBody>
      </p:sp>
      <p:sp>
        <p:nvSpPr>
          <p:cNvPr id="23554" name="Title 1">
            <a:extLst>
              <a:ext uri="{FF2B5EF4-FFF2-40B4-BE49-F238E27FC236}">
                <a16:creationId xmlns:a16="http://schemas.microsoft.com/office/drawing/2014/main" id="{F6613B14-7A1C-97C4-9137-F2F73749F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12086405" cy="727965"/>
          </a:xfrm>
          <a:solidFill>
            <a:srgbClr val="00B0F0"/>
          </a:solidFill>
        </p:spPr>
        <p:txBody>
          <a:bodyPr>
            <a:noAutofit/>
          </a:bodyPr>
          <a:lstStyle/>
          <a:p>
            <a:pPr algn="ctr" eaLnBrk="1" hangingPunct="1"/>
            <a: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Judges—Locations and Their Influences</a:t>
            </a:r>
            <a:endParaRPr lang="en-US" altLang="en-US" sz="36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C09FF57-816D-143B-32F8-8C205FDB2E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6296" y="-1957636"/>
            <a:ext cx="10400049" cy="387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Picture 1" descr="Map Of The Old Testament Israel - Map : Resume Examples #w93ZBZ53xl">
            <a:extLst>
              <a:ext uri="{FF2B5EF4-FFF2-40B4-BE49-F238E27FC236}">
                <a16:creationId xmlns:a16="http://schemas.microsoft.com/office/drawing/2014/main" id="{DAFDB05A-6D7F-D420-A4B1-F9E2223563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7428" y="743711"/>
            <a:ext cx="5869579" cy="7148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5769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Bible map 4">
            <a:extLst>
              <a:ext uri="{FF2B5EF4-FFF2-40B4-BE49-F238E27FC236}">
                <a16:creationId xmlns:a16="http://schemas.microsoft.com/office/drawing/2014/main" id="{5D086B98-AB7A-DAC4-4121-80CD405584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415" y="0"/>
            <a:ext cx="5912069" cy="864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CC38486A-5205-CBE9-7C0D-AA42A9E7E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73" y="1"/>
            <a:ext cx="12230832" cy="731519"/>
          </a:xfrm>
          <a:solidFill>
            <a:srgbClr val="00B0F0"/>
          </a:solidFill>
        </p:spPr>
        <p:txBody>
          <a:bodyPr>
            <a:noAutofit/>
          </a:bodyPr>
          <a:lstStyle/>
          <a:p>
            <a:pPr eaLnBrk="1" hangingPunct="1"/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Boundaries of Saul, David’s and Much of Solomon’s Kingdom</a:t>
            </a:r>
            <a:endParaRPr lang="en-US" altLang="en-US" sz="32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007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4" name="Slide Number Placeholder 2">
            <a:extLst>
              <a:ext uri="{FF2B5EF4-FFF2-40B4-BE49-F238E27FC236}">
                <a16:creationId xmlns:a16="http://schemas.microsoft.com/office/drawing/2014/main" id="{4EDAB388-8D36-9CCC-6A86-F1490BCA97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0AF9DCF-4267-4CBE-BD90-89255548C92C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3565" name="Footer Placeholder 2">
            <a:extLst>
              <a:ext uri="{FF2B5EF4-FFF2-40B4-BE49-F238E27FC236}">
                <a16:creationId xmlns:a16="http://schemas.microsoft.com/office/drawing/2014/main" id="{A388BAD5-B725-4F87-8C5C-B47746E56C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898989"/>
                </a:solidFill>
              </a:rPr>
              <a:t>0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A0498B9-E9C9-4BA6-292B-144EC699F2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952" y="-3348"/>
            <a:ext cx="6038848" cy="7013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A3DF2A85-14FE-F41B-630C-D220BCFD9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EC05EED-3384-9C74-9B8C-AA0E8FB6E98E}"/>
              </a:ext>
            </a:extLst>
          </p:cNvPr>
          <p:cNvSpPr txBox="1">
            <a:spLocks/>
          </p:cNvSpPr>
          <p:nvPr/>
        </p:nvSpPr>
        <p:spPr>
          <a:xfrm>
            <a:off x="-33748" y="-36532"/>
            <a:ext cx="6072598" cy="7046932"/>
          </a:xfrm>
          <a:prstGeom prst="rect">
            <a:avLst/>
          </a:prstGeom>
          <a:solidFill>
            <a:srgbClr val="00B0F0"/>
          </a:solidFill>
          <a:ln>
            <a:solidFill>
              <a:srgbClr val="FFFF66"/>
            </a:solidFill>
          </a:ln>
        </p:spPr>
        <p:txBody>
          <a:bodyPr vert="horz" lIns="91440" tIns="2743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57150">
              <a:lnSpc>
                <a:spcPts val="4000"/>
              </a:lnSpc>
            </a:pPr>
            <a:br>
              <a:rPr lang="en-US" altLang="en-US" sz="2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7107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4" name="Slide Number Placeholder 2">
            <a:extLst>
              <a:ext uri="{FF2B5EF4-FFF2-40B4-BE49-F238E27FC236}">
                <a16:creationId xmlns:a16="http://schemas.microsoft.com/office/drawing/2014/main" id="{4EDAB388-8D36-9CCC-6A86-F1490BCA97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0AF9DCF-4267-4CBE-BD90-89255548C92C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3565" name="Footer Placeholder 2">
            <a:extLst>
              <a:ext uri="{FF2B5EF4-FFF2-40B4-BE49-F238E27FC236}">
                <a16:creationId xmlns:a16="http://schemas.microsoft.com/office/drawing/2014/main" id="{A388BAD5-B725-4F87-8C5C-B47746E56C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898989"/>
                </a:solidFill>
              </a:rPr>
              <a:t>0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A0498B9-E9C9-4BA6-292B-144EC699F2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952" y="-3348"/>
            <a:ext cx="6038848" cy="7013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A3DF2A85-14FE-F41B-630C-D220BCFD9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EC05EED-3384-9C74-9B8C-AA0E8FB6E98E}"/>
              </a:ext>
            </a:extLst>
          </p:cNvPr>
          <p:cNvSpPr txBox="1">
            <a:spLocks/>
          </p:cNvSpPr>
          <p:nvPr/>
        </p:nvSpPr>
        <p:spPr>
          <a:xfrm>
            <a:off x="-33748" y="-36532"/>
            <a:ext cx="6072598" cy="7046932"/>
          </a:xfrm>
          <a:prstGeom prst="rect">
            <a:avLst/>
          </a:prstGeom>
          <a:solidFill>
            <a:srgbClr val="00B0F0"/>
          </a:solidFill>
          <a:ln>
            <a:solidFill>
              <a:srgbClr val="FFFF66"/>
            </a:solidFill>
          </a:ln>
        </p:spPr>
        <p:txBody>
          <a:bodyPr vert="horz" lIns="91440" tIns="2743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57150">
              <a:lnSpc>
                <a:spcPts val="4000"/>
              </a:lnSpc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Kingdom of Israel</a:t>
            </a:r>
            <a:b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931 BC to 722 BC</a:t>
            </a:r>
            <a:b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Name:		</a:t>
            </a:r>
            <a:br>
              <a:rPr lang="en-US" altLang="en-US" sz="2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altLang="en-US" sz="2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73107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4" name="Slide Number Placeholder 2">
            <a:extLst>
              <a:ext uri="{FF2B5EF4-FFF2-40B4-BE49-F238E27FC236}">
                <a16:creationId xmlns:a16="http://schemas.microsoft.com/office/drawing/2014/main" id="{4EDAB388-8D36-9CCC-6A86-F1490BCA97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0AF9DCF-4267-4CBE-BD90-89255548C92C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3565" name="Footer Placeholder 2">
            <a:extLst>
              <a:ext uri="{FF2B5EF4-FFF2-40B4-BE49-F238E27FC236}">
                <a16:creationId xmlns:a16="http://schemas.microsoft.com/office/drawing/2014/main" id="{A388BAD5-B725-4F87-8C5C-B47746E56C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898989"/>
                </a:solidFill>
              </a:rPr>
              <a:t>0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A0498B9-E9C9-4BA6-292B-144EC699F2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952" y="-3348"/>
            <a:ext cx="6038848" cy="7013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A3DF2A85-14FE-F41B-630C-D220BCFD9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EC05EED-3384-9C74-9B8C-AA0E8FB6E98E}"/>
              </a:ext>
            </a:extLst>
          </p:cNvPr>
          <p:cNvSpPr txBox="1">
            <a:spLocks/>
          </p:cNvSpPr>
          <p:nvPr/>
        </p:nvSpPr>
        <p:spPr>
          <a:xfrm>
            <a:off x="-33748" y="-36532"/>
            <a:ext cx="6072598" cy="7046932"/>
          </a:xfrm>
          <a:prstGeom prst="rect">
            <a:avLst/>
          </a:prstGeom>
          <a:solidFill>
            <a:srgbClr val="00B0F0"/>
          </a:solidFill>
          <a:ln>
            <a:solidFill>
              <a:srgbClr val="FFFF66"/>
            </a:solidFill>
          </a:ln>
        </p:spPr>
        <p:txBody>
          <a:bodyPr vert="horz" lIns="91440" tIns="2743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57150">
              <a:lnSpc>
                <a:spcPts val="4000"/>
              </a:lnSpc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Kingdom of Israel</a:t>
            </a:r>
            <a:b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931 BC to 722 BC</a:t>
            </a:r>
            <a:b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Name:			Israel</a:t>
            </a:r>
            <a:b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Tribes:	</a:t>
            </a: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8112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1994</TotalTime>
  <Words>2957</Words>
  <Application>Microsoft Office PowerPoint</Application>
  <PresentationFormat>Widescreen</PresentationFormat>
  <Paragraphs>193</Paragraphs>
  <Slides>38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3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Judges—Locations and Their Influences</vt:lpstr>
      <vt:lpstr>Boundaries of Saul, David’s and Much of Solomon’s Kingdom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Kingdom of Israel       931 BC to 722 BC Name:   Israel Tribes:     10 Principle tribe:       Ephraim Number of Kings:   19 Good Kings:             0 First King:      Jeroboam Capital City:       Samaria Captured by:   Assyria/Nineveh  Taken to:   Many nations Ending Date      722 BC   </vt:lpstr>
      <vt:lpstr>     Kingdom of Israel       931 BC to 722 BC Name:   Israel Tribes:     10 Principle tribe:       Ephraim Number of Kings:   19 Good Kings:             0 First King:      Jeroboam Capital City:       Samaria Captured by:   Assyria/Nineveh  Taken to:   Many nations Ending Date      722 BC   </vt:lpstr>
      <vt:lpstr>     Kingdom of Israel       931 BC to 722 BC Name:   Israel Tribes:     10 Principle tribe:       Ephraim Number of Kings:   19 Good Kings:             0 First King:      Jeroboam Capital City:       Samaria Captured by:   Assyria/Nineveh  Taken to:   Many nations Ending Date      722 BC   </vt:lpstr>
      <vt:lpstr>     Kingdom of Israel       931 BC to 722 BC Name:   Israel Tribes:     10 Principle tribe:       Ephraim Number of Kings:   19 Good Kings:             0 First King:      Jeroboam Capital City:       Samaria Captured by:   Assyria/Nineveh  Taken to:   Many nations Ending Date      722 BC   </vt:lpstr>
      <vt:lpstr>     Kingdom of Israel       931 BC to 722 BC Name:   Israel Tribes:     10 Principle tribe:       Ephraim Number of Kings:   19 Good Kings:             0 First King:      Jeroboam Capital City:       Samaria Captured by:   Assyria/Nineveh  Taken to:   Many nations Ending Date      722 BC   </vt:lpstr>
      <vt:lpstr>     Kingdom of Israel       931 BC to 722 BC Name:   Israel Tribes:     10 Principle tribe:       Ephraim Number of Kings:   19 Good Kings:             0 First King:      Jeroboam Capital City:       Samaria Captured by:   Assyria/Nineveh  Taken to:   Many nations Ending Date      722 BC   </vt:lpstr>
      <vt:lpstr>     Kingdom of Israel       931 BC to 722 BC Name:   Israel Tribes:     10 Principle tribe:       Ephraim Number of Kings:   19 Good Kings:             0 First King:      Jeroboam Capital City:       Samaria Captured by:   Assyria/Nineveh  Taken to:   Many nations Ending Date      722 BC   </vt:lpstr>
      <vt:lpstr>     Kingdom of Israel       931 BC to 722 BC Name:   Israel Tribes:     10 Principle tribe:       Ephraim Number of Kings:   19 Good Kings:             0 First King:      Jeroboam Capital City:       Samaria Captured by:   Assyria/Nineveh  Taken to:   Many nations Ending Date      722 BC   </vt:lpstr>
      <vt:lpstr>     Kingdom of Israel       931 BC to 722 BC Name:   Israel Tribes:     10 Principle tribe:       Ephraim Number of Kings:   19 Good Kings:             0 First King:      Jeroboam Capital City:       Samaria Captured by:   Assyria/Nineveh  Taken to:   Many nations Ending Date      722 BC   </vt:lpstr>
      <vt:lpstr>     Kingdom of Israel       931 BC to 722 BC Name:   Israel Tribes:     10 Principle tribe:       Ephraim Number of Kings:   19 Good Kings:             0 First King:      Jeroboam Capital City:       Samaria Captured by:   Assyria/Nineveh  Taken to:   Many nations Ending Date      722 BC   </vt:lpstr>
      <vt:lpstr>     Kingdom of Israel       931 BC to 722 BC Name:   Israel Tribes:     10 Principle tribe:       Ephraim Number of Kings:   19 Good Kings:             0 First King:      Jeroboam Capital City:       Samaria Captured by:   Assyria/Nineveh  Taken to:   Many nations Ending Date      722 BC  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 Jenkins</dc:creator>
  <cp:lastModifiedBy>Cindy Nelson</cp:lastModifiedBy>
  <cp:revision>17</cp:revision>
  <cp:lastPrinted>2024-10-16T21:16:12Z</cp:lastPrinted>
  <dcterms:created xsi:type="dcterms:W3CDTF">2024-08-28T15:31:31Z</dcterms:created>
  <dcterms:modified xsi:type="dcterms:W3CDTF">2024-10-28T14:55:24Z</dcterms:modified>
</cp:coreProperties>
</file>