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99282-8DA7-DE2F-47A4-031B8FECE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8D5BF-9246-9F95-0E63-155A8CF34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34477-7197-0637-2C72-C82DC1AD6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C6E9F-7613-A3A2-6A27-700FC1A0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67243-5C79-37B9-7F4D-20F320092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tone structure on a hill&#10;&#10;Description automatically generated">
            <a:extLst>
              <a:ext uri="{FF2B5EF4-FFF2-40B4-BE49-F238E27FC236}">
                <a16:creationId xmlns:a16="http://schemas.microsoft.com/office/drawing/2014/main" id="{B4D656F8-E4C2-860F-6568-31095682F1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74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D21EC-A2F1-1AAF-76B4-6C0AB8135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F1FA7-A5BC-EC33-9197-2E6917498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463FD-EABF-D1D6-2B67-50AD2D831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E1BF5-C02D-BFD4-BFCF-36196BA17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E84692-ADD5-7AD3-1F6E-DD5D437E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E5508-AFA2-21FB-1E31-01BA46410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17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0C0F6-C494-D0C8-982B-988EAE06F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95FE80-802C-CA05-1595-7F27DEA438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EDAA6-05C6-F81C-655D-37A008C9D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F797E-EB40-C512-B2F8-0A408746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F8207-C645-B2AC-B803-26F18D812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C2007-99BF-B2CE-C655-DE3BDBC4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19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9295-FD87-ACB5-9175-0E19086ED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98883C-07EB-4606-E9E1-0CDA328A7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E5DB6-84C7-AE8F-2F7C-13A0BFAB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8B802-361C-77BA-2D39-4ABB5E7A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217E8-DCF7-36E8-F8E0-48892A6D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36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781BB-5038-B854-54DE-A882FBFCF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D5CD6C-18D8-24AA-1B51-B14A60205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80C83-E664-277D-4C0C-774987161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39A37-554F-27B9-4C61-404D9AA09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45FA-D08B-AB95-BDF4-FE8EFE74E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50345-37A4-D18F-CA82-28492EE1B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232" y="1585609"/>
            <a:ext cx="11831595" cy="5077386"/>
          </a:xfrm>
        </p:spPr>
        <p:txBody>
          <a:bodyPr/>
          <a:lstStyle>
            <a:lvl1pPr marL="457200" indent="-457200">
              <a:buFont typeface="+mj-lt"/>
              <a:buAutoNum type="alphaUcPeriod"/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855663" indent="-398463">
              <a:buFont typeface="+mj-lt"/>
              <a:buAutoNum type="arabicPeriod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1312863" indent="-398463">
              <a:buFont typeface="+mj-lt"/>
              <a:buAutoNum type="alphaLcParenR"/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ue sky with clouds and a couple of people&#10;&#10;Description automatically generated">
            <a:extLst>
              <a:ext uri="{FF2B5EF4-FFF2-40B4-BE49-F238E27FC236}">
                <a16:creationId xmlns:a16="http://schemas.microsoft.com/office/drawing/2014/main" id="{9645E28C-B347-ACB0-BCDE-90E7C26D60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3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sky with text over it&#10;&#10;Description automatically generated">
            <a:extLst>
              <a:ext uri="{FF2B5EF4-FFF2-40B4-BE49-F238E27FC236}">
                <a16:creationId xmlns:a16="http://schemas.microsoft.com/office/drawing/2014/main" id="{61E8F81E-2184-B069-3F04-806BD5D89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50345-37A4-D18F-CA82-28492EE1B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232" y="1585609"/>
            <a:ext cx="11831595" cy="5077386"/>
          </a:xfrm>
        </p:spPr>
        <p:txBody>
          <a:bodyPr/>
          <a:lstStyle>
            <a:lvl1pPr marL="457200" indent="-457200">
              <a:buFont typeface="+mj-lt"/>
              <a:buAutoNum type="alphaUcPeriod"/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855663" indent="-398463">
              <a:buFont typeface="+mj-lt"/>
              <a:buAutoNum type="arabicPeriod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1312863" indent="-398463">
              <a:buFont typeface="+mj-lt"/>
              <a:buAutoNum type="alphaLcParenR"/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811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sky with clouds&#10;&#10;Description automatically generated">
            <a:extLst>
              <a:ext uri="{FF2B5EF4-FFF2-40B4-BE49-F238E27FC236}">
                <a16:creationId xmlns:a16="http://schemas.microsoft.com/office/drawing/2014/main" id="{9D764350-B9B0-56F2-31E8-126E576FD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50345-37A4-D18F-CA82-28492EE1B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232" y="1585609"/>
            <a:ext cx="11831595" cy="5077386"/>
          </a:xfrm>
        </p:spPr>
        <p:txBody>
          <a:bodyPr/>
          <a:lstStyle>
            <a:lvl1pPr marL="457200" indent="-457200">
              <a:buFont typeface="+mj-lt"/>
              <a:buAutoNum type="alphaUcPeriod"/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855663" indent="-398463">
              <a:buFont typeface="+mj-lt"/>
              <a:buAutoNum type="arabicPeriod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1312863" indent="-398463">
              <a:buFont typeface="+mj-lt"/>
              <a:buAutoNum type="alphaLcParenR"/>
              <a:defRPr b="1">
                <a:effectLst>
                  <a:glow rad="63500">
                    <a:schemeClr val="bg1"/>
                  </a:glow>
                </a:effectLst>
              </a:defRPr>
            </a:lvl3pPr>
            <a:lvl4pPr marL="1714500" indent="-342900">
              <a:buFont typeface="+mj-lt"/>
              <a:buAutoNum type="arabicParenR"/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309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F65FE-D520-F769-C105-EBFF530B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02740-FE5E-F831-2EA6-C98C1A261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489CE-2AA9-42A2-D285-B56638CAC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57A6F-AD43-C346-7EF2-EB9672B82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5D90A-CFC6-2B64-7040-89690B29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9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CF546-A12F-9C7B-CBEA-87761FED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D335A-9FC8-E0D5-4C16-223D88D41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C0B927-17FB-F751-7574-6A6F5DA77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AAFD3-382D-A390-4BEC-9FD7D3CC2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A53BE-0E7C-CA3F-0D3D-F0E00E8D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4E4C3-317F-8771-5CA9-3722FBA9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4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AC548-6102-C092-A44D-DCB47251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5F270-3252-EE7F-C81D-7651B5D15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7CD3-98DE-1D5A-F297-B29790E40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CA210-ADE6-A2DC-F877-00D775545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B6366A-9D30-380D-2FBD-79D09C74C3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6CD53-4E30-2E1D-BB90-71618FC0E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CE620-CEF5-DEA7-27DF-B791EEF0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5B02C6-F88D-C42E-619E-BC6FAC8D3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3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B81B6-8869-2058-8FA5-768EF76E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C3906F-0DD2-D877-CA56-B21A590E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B1A74-3623-A4D3-2F58-6F61D7DC9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C5DDE-0680-3F76-D42C-1EC3D4A5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3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793BE7-2BF9-A688-FD14-C62A229F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EC3BF-03F0-59FA-D98E-2568FC43B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1A56B-D885-9D73-D0DF-64344C2A2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1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F14528-7045-1CB0-C856-73286E71C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3F1C1-60D0-8509-F15C-7B1DF662E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5D48-AACA-2944-8F46-A9505A78B7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3949F-58FF-4F2C-8993-E63CAD3229F7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AB448-587B-9A18-D873-011AE4C65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D0251-1643-5118-8759-5259AF61E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D59A1-ADA7-4F47-9F1E-53249317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5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5" r:id="rId3"/>
    <p:sldLayoutId id="2147483667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5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06EE22-E6C3-EABF-F085-C78BC3D14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89" b="50000"/>
          <a:stretch/>
        </p:blipFill>
        <p:spPr>
          <a:xfrm>
            <a:off x="504" y="1995055"/>
            <a:ext cx="12190992" cy="14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452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1F781D-D4B3-7BF4-9921-7C4050AF0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lphaUcPeriod" startAt="4"/>
            </a:pPr>
            <a:r>
              <a:rPr lang="en-US" dirty="0"/>
              <a:t>Answering Questions Regarding Spiritual Gifts (12:1-14:40)</a:t>
            </a:r>
          </a:p>
          <a:p>
            <a:pPr lvl="1"/>
            <a:r>
              <a:rPr lang="en-US" dirty="0"/>
              <a:t>The Existence of Miraculous, Spiritual Gifts (12:1-31)</a:t>
            </a:r>
          </a:p>
          <a:p>
            <a:pPr lvl="2"/>
            <a:r>
              <a:rPr lang="en-US" dirty="0"/>
              <a:t>The Revelation of the Spirit (12:1-3)</a:t>
            </a:r>
          </a:p>
          <a:p>
            <a:pPr lvl="2"/>
            <a:r>
              <a:rPr lang="en-US" dirty="0"/>
              <a:t>Nine Diverse Gifts of the Spirit (12:4-11)</a:t>
            </a:r>
          </a:p>
          <a:p>
            <a:pPr lvl="2"/>
            <a:r>
              <a:rPr lang="en-US" dirty="0"/>
              <a:t>The Unity of the One Body with Diverse Gifts (12:12-27)</a:t>
            </a:r>
          </a:p>
          <a:p>
            <a:pPr lvl="2"/>
            <a:r>
              <a:rPr lang="en-US" dirty="0"/>
              <a:t>Nine Spiritual Functionaries in the Church (12:28-31)</a:t>
            </a:r>
          </a:p>
          <a:p>
            <a:pPr lvl="1"/>
            <a:r>
              <a:rPr lang="en-US" dirty="0"/>
              <a:t>The Expiration of Miraculous, Spiritual Gifts (13:1-13)</a:t>
            </a:r>
          </a:p>
          <a:p>
            <a:pPr lvl="2"/>
            <a:r>
              <a:rPr lang="en-US" dirty="0"/>
              <a:t>The Gifts Exercised with Love (13:1-8a)</a:t>
            </a:r>
          </a:p>
          <a:p>
            <a:pPr lvl="2"/>
            <a:r>
              <a:rPr lang="en-US" dirty="0"/>
              <a:t>The Gifts Expire But Love Does Not (13:8b-13)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37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84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13</cp:revision>
  <dcterms:created xsi:type="dcterms:W3CDTF">2023-10-21T12:30:51Z</dcterms:created>
  <dcterms:modified xsi:type="dcterms:W3CDTF">2024-01-21T13:32:03Z</dcterms:modified>
</cp:coreProperties>
</file>