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1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2D961-314B-3B22-A24D-7E931B96D5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8260DA-B1A5-B8E5-8702-5C8DC315B1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2AB530-0FF3-4280-8F6E-C2F3B30AF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6F484-F89B-4C8F-B6E2-861F1E83C317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0DE9B3-18B8-A1FF-9D56-604E84265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8FCE79-F60C-1D6E-D351-9352DAAEC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DA9FD-DD79-4B2C-8BD2-5A6236838939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A stone wall with a door and ivy growing on it&#10;&#10;Description automatically generated">
            <a:extLst>
              <a:ext uri="{FF2B5EF4-FFF2-40B4-BE49-F238E27FC236}">
                <a16:creationId xmlns:a16="http://schemas.microsoft.com/office/drawing/2014/main" id="{B523F762-A0B0-EB24-9A4B-811FB864FE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15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65598-253A-69C8-CF5C-B64F97FF2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16F400-B6E7-7C39-3184-FA713F90FD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1A9097-C6E7-41A2-C5A3-3670408C6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6F484-F89B-4C8F-B6E2-861F1E83C317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68B188-0FFD-B6DA-2B2B-85E8CC8DB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7821CC-E2BF-0040-8EED-C7A7836D7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DA9FD-DD79-4B2C-8BD2-5A6236838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922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B7C6FE-F683-E4D1-D610-97C1C3812F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9393B6-7B50-8411-CD9A-CD0ABFD08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ADAB81-BE3D-0184-292C-363204856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6F484-F89B-4C8F-B6E2-861F1E83C317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7CEB31-7248-A0F2-A715-19A0972B1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9B2DED-5FBD-D69E-6459-8AE9EEAF2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DA9FD-DD79-4B2C-8BD2-5A6236838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03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tone wall with white text&#10;&#10;Description automatically generated">
            <a:extLst>
              <a:ext uri="{FF2B5EF4-FFF2-40B4-BE49-F238E27FC236}">
                <a16:creationId xmlns:a16="http://schemas.microsoft.com/office/drawing/2014/main" id="{88F1E5FE-C271-64C1-B1E8-5194A27186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2E28C7A-66A8-7D60-4657-0E5BB60FD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775" y="1411354"/>
            <a:ext cx="11668450" cy="676897"/>
          </a:xfrm>
          <a:solidFill>
            <a:schemeClr val="tx1"/>
          </a:solidFill>
          <a:effectLst>
            <a:glow rad="76200">
              <a:schemeClr val="bg1">
                <a:alpha val="75000"/>
              </a:schemeClr>
            </a:glow>
          </a:effectLst>
        </p:spPr>
        <p:txBody>
          <a:bodyPr/>
          <a:lstStyle>
            <a:lvl1pPr algn="ctr"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8926EE-5EBF-2753-D36D-D0C6966279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324" y="2231136"/>
            <a:ext cx="11765692" cy="462686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1pPr>
            <a:lvl2pPr marL="576263" indent="-228600">
              <a:buFont typeface="Calibri" panose="020F0502020204030204" pitchFamily="34" charset="0"/>
              <a:buChar char="−"/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2pPr>
            <a:lvl3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3pPr>
            <a:lvl4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4pPr>
            <a:lvl5pPr>
              <a:defRPr b="1"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23965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51B65-36B7-603A-A773-DE8D5E9BA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5BA887-960F-E2F5-3D70-8C5C60AC72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A6090F-2CA2-E8A1-BC37-E1FDD66410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6F484-F89B-4C8F-B6E2-861F1E83C317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7BAE36-FB7B-24E0-96F8-B2FC70094D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8CE73-FEE2-D71D-17FE-E9AB6EFB5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DA9FD-DD79-4B2C-8BD2-5A6236838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79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F5EC0-9EC5-5BAD-4F28-FFABEB0AA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BB807D-C81C-EB9D-C53C-0FACD86B34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7366D9-AB30-9D37-90D4-384C7C66CB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31F683-58EE-63B0-F855-F5E91C654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6F484-F89B-4C8F-B6E2-861F1E83C317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2453B2-6A85-50D8-DDB8-59E503987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EF2566-F7CF-228C-5900-410099DB1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DA9FD-DD79-4B2C-8BD2-5A6236838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674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91E719-7B94-FD1B-3D35-F7AA9F313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54D82A-E285-B6C2-8D28-5B06D62DFA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969A45-A138-629C-D31B-8472D83826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D75FC3-A8DD-A863-768B-E94F56C3F7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53C34B-AFE5-FED0-FB8D-639B793031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2B63AF-DC70-8330-F6A4-CAC387992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6F484-F89B-4C8F-B6E2-861F1E83C317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AA03A1-BB10-5F84-886E-C9AFC3315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7B6730-DBE2-D7BD-8CC0-765841719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DA9FD-DD79-4B2C-8BD2-5A6236838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816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12C92-B4A0-6677-0BF8-185543E72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BF9A09-B49C-B82F-04C4-D520CF1BA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6F484-F89B-4C8F-B6E2-861F1E83C317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72FDD3-05E6-D98F-57BE-A3458E764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30EAE3-6CD5-F6D0-C93D-67DB56C7F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DA9FD-DD79-4B2C-8BD2-5A6236838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551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65C037-484B-F2B8-C5B2-8FCDB8968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6F484-F89B-4C8F-B6E2-861F1E83C317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43EF9D-0F6E-F720-FBA0-C735D4B88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E2CF49-D7B6-C71D-13FF-6D7AE3E62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DA9FD-DD79-4B2C-8BD2-5A6236838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93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6913BF-BEE6-52B3-287C-77E36183B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5C674-320C-4E4D-EF2A-D023346C1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678F22-6132-2264-C60F-15BB624152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D54F63-3A65-3E6D-58C7-0557D7D6B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6F484-F89B-4C8F-B6E2-861F1E83C317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F4135F-D47B-5685-6C8F-FFAA551C8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E0A787-352B-B9D7-A7AB-705409E0D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DA9FD-DD79-4B2C-8BD2-5A6236838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865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81EAC-5183-E257-B5FA-7967F8371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CE1266-7F58-C23F-4D81-1BF8220265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0CA2DF-AE1D-6C2F-8C3E-9E26F58A53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676298-6245-EADB-FF98-4E6D2AF54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6F484-F89B-4C8F-B6E2-861F1E83C317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1FD485-5FA6-E21B-2633-3FA4997A7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5DB9EB-C2F1-C4F2-6978-97CC69853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CDA9FD-DD79-4B2C-8BD2-5A6236838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632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FC937A-A253-4DD7-4F2A-8032A9C84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AF17FF-7FDE-C444-0EF5-654C8ECAA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D0D71A-3062-9595-8A52-0DC6B54952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6F484-F89B-4C8F-B6E2-861F1E83C317}" type="datetimeFigureOut">
              <a:rPr lang="en-US" smtClean="0"/>
              <a:t>7/12/2023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CE170-B313-6A8A-7096-8F8C7A10EC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3A1DCA-7CF1-DA20-6F20-E788A0A1E0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CDA9FD-DD79-4B2C-8BD2-5A6236838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145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7418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70B64-04E0-6058-E369-E304F6955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His Identity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627C38-43D4-E9C2-C4F7-8DF8F52BA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323" y="2231136"/>
            <a:ext cx="11814029" cy="4626864"/>
          </a:xfrm>
        </p:spPr>
        <p:txBody>
          <a:bodyPr>
            <a:normAutofit fontScale="92500"/>
          </a:bodyPr>
          <a:lstStyle/>
          <a:p>
            <a:r>
              <a:rPr lang="en-US" dirty="0"/>
              <a:t>Joseph was a descendant of David (Matt. 1:6, 16, 20; Luke 1:27; 2:4)</a:t>
            </a:r>
          </a:p>
          <a:p>
            <a:r>
              <a:rPr lang="en-US" dirty="0"/>
              <a:t>Joseph’s home was in Nazareth (Matt. 2:23; Luke 1:26; 2:4, 39)</a:t>
            </a:r>
          </a:p>
          <a:p>
            <a:r>
              <a:rPr lang="en-US" dirty="0"/>
              <a:t>Joseph was a carpenter (Matt. 13:55)</a:t>
            </a:r>
          </a:p>
          <a:p>
            <a:pPr lvl="1"/>
            <a:r>
              <a:rPr lang="en-US" dirty="0"/>
              <a:t>He trained Jesus in his trade of carpentry (Mark 6:3)</a:t>
            </a:r>
          </a:p>
          <a:p>
            <a:r>
              <a:rPr lang="en-US" dirty="0"/>
              <a:t>Joseph was betrothed to Mary (Matt. 1:18; Luke 1:27; 2:5)</a:t>
            </a:r>
          </a:p>
          <a:p>
            <a:r>
              <a:rPr lang="en-US" dirty="0"/>
              <a:t>Joseph took Mary as his wife (Matt. 1:20, 24)</a:t>
            </a:r>
          </a:p>
          <a:p>
            <a:r>
              <a:rPr lang="en-US" dirty="0"/>
              <a:t>Joseph and Mary had other children (Matt. 1:25; 12:46-47; 13:55-56; Mark 3:31-32)</a:t>
            </a:r>
          </a:p>
          <a:p>
            <a:r>
              <a:rPr lang="en-US" dirty="0"/>
              <a:t>Joseph was the “legal” father of Jesus, not biological (Matt. 1:16; 13:55; Luke 2:48)</a:t>
            </a:r>
          </a:p>
          <a:p>
            <a:r>
              <a:rPr lang="en-US" dirty="0"/>
              <a:t>Joseph was poor (Luke 2:22-24; Lev. 12:6-8)</a:t>
            </a:r>
          </a:p>
        </p:txBody>
      </p:sp>
    </p:spTree>
    <p:extLst>
      <p:ext uri="{BB962C8B-B14F-4D97-AF65-F5344CB8AC3E}">
        <p14:creationId xmlns:p14="http://schemas.microsoft.com/office/powerpoint/2010/main" val="10695018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70B64-04E0-6058-E369-E304F6955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His Character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627C38-43D4-E9C2-C4F7-8DF8F52BA1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Joseph was </a:t>
            </a:r>
            <a:r>
              <a:rPr lang="en-US"/>
              <a:t>a responsible &amp; trustworthy </a:t>
            </a:r>
            <a:r>
              <a:rPr lang="en-US" dirty="0"/>
              <a:t>man – God chose him</a:t>
            </a:r>
          </a:p>
          <a:p>
            <a:r>
              <a:rPr lang="en-US" dirty="0"/>
              <a:t>Joseph was a pure man (Matt. 1:18)</a:t>
            </a:r>
          </a:p>
          <a:p>
            <a:r>
              <a:rPr lang="en-US" dirty="0"/>
              <a:t>Joseph was a just man (Matt. 1:19a)</a:t>
            </a:r>
          </a:p>
          <a:p>
            <a:r>
              <a:rPr lang="en-US" dirty="0"/>
              <a:t>Joseph was a compassionate man (Matt. 1:19b; cf. Deut. 22:23-29) </a:t>
            </a:r>
          </a:p>
          <a:p>
            <a:r>
              <a:rPr lang="en-US" dirty="0"/>
              <a:t>Joseph was a patient man (Matt. 1:20)</a:t>
            </a:r>
          </a:p>
          <a:p>
            <a:r>
              <a:rPr lang="en-US" dirty="0"/>
              <a:t>Joseph was a trusting man (Matt. 1:24-25)</a:t>
            </a:r>
          </a:p>
          <a:p>
            <a:r>
              <a:rPr lang="en-US" dirty="0"/>
              <a:t>Joseph was an obedient man (Matt. 1:21, 24, 25)</a:t>
            </a:r>
          </a:p>
          <a:p>
            <a:pPr lvl="1"/>
            <a:r>
              <a:rPr lang="en-US" dirty="0"/>
              <a:t>He immediately submitted and “did” what God told him to do (1:24)</a:t>
            </a:r>
          </a:p>
          <a:p>
            <a:pPr lvl="1"/>
            <a:r>
              <a:rPr lang="en-US" dirty="0"/>
              <a:t>He saw his personal responsibility as assigned by God (1:21+25) </a:t>
            </a:r>
          </a:p>
        </p:txBody>
      </p:sp>
    </p:spTree>
    <p:extLst>
      <p:ext uri="{BB962C8B-B14F-4D97-AF65-F5344CB8AC3E}">
        <p14:creationId xmlns:p14="http://schemas.microsoft.com/office/powerpoint/2010/main" val="267448149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70B64-04E0-6058-E369-E304F6955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His Character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627C38-43D4-E9C2-C4F7-8DF8F52BA1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Joseph was a self-disciplined man (Matt. 1:25)</a:t>
            </a:r>
          </a:p>
          <a:p>
            <a:r>
              <a:rPr lang="en-US" dirty="0"/>
              <a:t>Joseph was a godly citizen, husband, father and man </a:t>
            </a:r>
          </a:p>
          <a:p>
            <a:pPr lvl="1"/>
            <a:r>
              <a:rPr lang="en-US" dirty="0"/>
              <a:t>He complied with the governing authorities (Luke 2:1-5; Matt. 17:27; 22:21)</a:t>
            </a:r>
          </a:p>
          <a:p>
            <a:pPr lvl="1"/>
            <a:r>
              <a:rPr lang="en-US" dirty="0"/>
              <a:t>He had his Son circumcised according to the law (Luke 2:21)</a:t>
            </a:r>
          </a:p>
          <a:p>
            <a:pPr lvl="1"/>
            <a:r>
              <a:rPr lang="en-US" dirty="0"/>
              <a:t>He presented his Son to the Lord and made required sacrifices (Luke 2:22-24)</a:t>
            </a:r>
          </a:p>
          <a:p>
            <a:pPr lvl="1"/>
            <a:r>
              <a:rPr lang="en-US" dirty="0"/>
              <a:t>He protected his family from danger, fleeing to a foreign country (Matt. 2:13-15)</a:t>
            </a:r>
          </a:p>
          <a:p>
            <a:pPr lvl="1"/>
            <a:r>
              <a:rPr lang="en-US" dirty="0"/>
              <a:t>He obeyed every instruction from God without question (Matt. 2:13-14, 19-23)</a:t>
            </a:r>
          </a:p>
          <a:p>
            <a:pPr lvl="1"/>
            <a:r>
              <a:rPr lang="en-US" dirty="0"/>
              <a:t>He took his family to worship regularly (Luke 4:16-17)</a:t>
            </a:r>
          </a:p>
          <a:p>
            <a:pPr lvl="1"/>
            <a:r>
              <a:rPr lang="en-US" dirty="0"/>
              <a:t>He took his family to Jerusalem every year for Passover (Luke 2:41)</a:t>
            </a:r>
          </a:p>
          <a:p>
            <a:pPr lvl="1"/>
            <a:r>
              <a:rPr lang="en-US" dirty="0"/>
              <a:t>He raised Jesus as his own (Luke 2:48; 4:22; John 1:45; 6:42) </a:t>
            </a:r>
          </a:p>
        </p:txBody>
      </p:sp>
    </p:spTree>
    <p:extLst>
      <p:ext uri="{BB962C8B-B14F-4D97-AF65-F5344CB8AC3E}">
        <p14:creationId xmlns:p14="http://schemas.microsoft.com/office/powerpoint/2010/main" val="11024731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391</Words>
  <Application>Microsoft Office PowerPoint</Application>
  <PresentationFormat>Widescreen</PresentationFormat>
  <Paragraphs>31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His Identity</vt:lpstr>
      <vt:lpstr>His Character</vt:lpstr>
      <vt:lpstr>His Character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4</cp:revision>
  <dcterms:created xsi:type="dcterms:W3CDTF">2023-06-27T23:17:24Z</dcterms:created>
  <dcterms:modified xsi:type="dcterms:W3CDTF">2023-07-12T21:07:40Z</dcterms:modified>
</cp:coreProperties>
</file>