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66" r:id="rId4"/>
    <p:sldId id="285" r:id="rId5"/>
    <p:sldId id="295" r:id="rId6"/>
    <p:sldId id="299" r:id="rId7"/>
    <p:sldId id="29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8E3"/>
    <a:srgbClr val="CBC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64" autoAdjust="0"/>
    <p:restoredTop sz="86384" autoAdjust="0"/>
  </p:normalViewPr>
  <p:slideViewPr>
    <p:cSldViewPr snapToGrid="0">
      <p:cViewPr varScale="1">
        <p:scale>
          <a:sx n="92" d="100"/>
          <a:sy n="92" d="100"/>
        </p:scale>
        <p:origin x="606" y="84"/>
      </p:cViewPr>
      <p:guideLst/>
    </p:cSldViewPr>
  </p:slideViewPr>
  <p:outlineViewPr>
    <p:cViewPr>
      <p:scale>
        <a:sx n="33" d="100"/>
        <a:sy n="33" d="100"/>
      </p:scale>
      <p:origin x="0" y="-28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1420-23EA-4A2C-BCE3-F513F5FAA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33CD6-987F-497C-83DF-20316F729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4DCCD-9190-4D94-8A10-F80DC68B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E0929-B4FB-4D4B-A5C5-13EE1D83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018DC-CFF5-45E4-8D71-68F9C003B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5953BD-3D86-43BD-BFCF-D57E5A01F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DE8109-6F4A-4EA9-B13B-882840589178}"/>
              </a:ext>
            </a:extLst>
          </p:cNvPr>
          <p:cNvSpPr/>
          <p:nvPr userDrawn="1"/>
        </p:nvSpPr>
        <p:spPr>
          <a:xfrm>
            <a:off x="2385391" y="6042991"/>
            <a:ext cx="6877879" cy="695739"/>
          </a:xfrm>
          <a:prstGeom prst="rect">
            <a:avLst/>
          </a:prstGeom>
          <a:solidFill>
            <a:srgbClr val="CB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8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44A86-B81A-4658-B113-3BD5BF9A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F10EE5-3209-4E1F-BE5B-51DA48039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58D32-66F4-47DF-8EE5-192B51C0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0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9B4B8-7ED1-4C5C-AF4E-E89F1C54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D5D4F-30BA-4C3F-92B2-47A0F4D5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4D38F-591A-4E64-B330-026C244F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6C9EF-A9CE-40E3-8D70-6CF7C181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DBB98-B35B-42B6-978B-D21B04E7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A63C5-7E29-4FEC-BAA5-E88D7301B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3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E00F4-3D97-4FC4-9C00-AFCD9C080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595C92-FB84-469E-BBB4-9C24A22E6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B1CCE-D6F2-4D13-AA05-431954C42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30EB7-5AC4-42E9-9A81-D6F2FDFAB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74B73-6139-4024-9527-3D367AB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5FE82-1FC7-45C2-B5D2-A19538CB9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58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7138-ACC2-40E4-931F-D5A77B46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301BE-E365-47A2-9037-77AA5A7051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1740D-681E-4059-8B4E-9E7270EB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7EFC-04C3-4375-B622-5C122CBC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BD59-1EC9-4E39-BFD2-B3A56803E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59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A27B9E-7720-4F4B-8DC7-E14E655626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379A7-C3C5-4892-B6D8-A11001D0C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455F4-731F-4059-A9CE-CFB739DD4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38643-F06E-46A3-8EBD-A6C0E733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0425F-6B60-4925-AB83-422F6133A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7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EC65A9D-7493-48F3-9B13-DF07005B2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471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EDDFF88-22F1-4FA5-8C90-8DC57B1AE6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351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EBFB5BB-991A-4E5D-A6E4-0D5F7FBD1D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6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/>
              </a:defRPr>
            </a:lvl1pPr>
            <a:lvl2pPr marL="569913" indent="-2286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/>
              </a:defRPr>
            </a:lvl2pPr>
            <a:lvl3pPr marL="1031875" indent="-228600">
              <a:defRPr sz="2400" b="1">
                <a:solidFill>
                  <a:schemeClr val="bg1"/>
                </a:solidFill>
                <a:effectLst/>
              </a:defRPr>
            </a:lvl3pPr>
            <a:lvl4pPr>
              <a:defRPr sz="2000" b="1">
                <a:solidFill>
                  <a:schemeClr val="bg1"/>
                </a:solidFill>
                <a:effectLst/>
              </a:defRPr>
            </a:lvl4pPr>
            <a:lvl5pPr>
              <a:defRPr sz="2000" b="1">
                <a:solidFill>
                  <a:schemeClr val="bg1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75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638F1-F30E-4F09-BBC8-FD7E15F1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B739E-2C2D-4AFC-A847-07D6851F5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9A21C-4627-4500-BDEE-055C5B8F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FF5E1-B175-4515-A1E7-4AC20874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DE819-E7B5-4DBD-8DCD-2B263BDC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7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B3CA0-EE6B-4ACF-AA02-B0B7447A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B1057-0BE0-46BA-BD00-AE460340B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DD277-928F-4BF3-A753-B7ED64B3F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7D149-FE13-4714-B499-DAFB8A41B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3EEC3-40BA-40C4-83D4-71B86855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CB7BF-73E6-460A-9B1B-F37A1FD3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C625-738F-438A-9653-3ACB9294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5C459-C4D4-45A1-B89D-D4E36A43A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29E65-6661-4C53-80FC-8413032A3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40E87-A9BA-4DB8-9850-AFC31837E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6D4A2F-A839-4199-9F2A-DD2B9F007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11A077-02D1-4C4F-B6AD-88E7210B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630B3-67E3-47D8-8D66-2F21B4B3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39BF9A-ECB1-414C-9001-9163E1D0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2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B6F7B-8553-45EE-A939-4B87D7729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11D419-1147-4871-9765-70AC75ED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4FEF9-AB18-4108-8300-E5690BF6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4BC1C-DB69-4E23-BADC-A01A6EA1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4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B1F6D-002F-4F1C-9B3C-369528F3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6AEE1-1AF0-4508-B96E-FB79CBF2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3ABE7-A1FD-4B31-B05F-8676B090A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920E4-FE02-45B3-A4D0-10DA05551861}" type="datetimeFigureOut">
              <a:rPr lang="en-US" smtClean="0"/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BE704-744E-46D7-BED7-D249419A8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1F560-C698-47FE-82C6-AA0FE2266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8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49D6D5-A02C-4E7C-8686-F7EED0F78004}"/>
              </a:ext>
            </a:extLst>
          </p:cNvPr>
          <p:cNvSpPr txBox="1"/>
          <p:nvPr/>
        </p:nvSpPr>
        <p:spPr>
          <a:xfrm>
            <a:off x="133564" y="133564"/>
            <a:ext cx="6133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3 Key Questions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8F93D69-A668-472F-9211-C14454B0FE3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71513" y="685800"/>
            <a:ext cx="10910887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F0D5C2-638D-45EC-4855-0D6D19BF6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022556"/>
            <a:ext cx="11887899" cy="5835444"/>
          </a:xfrm>
        </p:spPr>
        <p:txBody>
          <a:bodyPr/>
          <a:lstStyle/>
          <a:p>
            <a:r>
              <a:rPr lang="en-US" u="sng" dirty="0">
                <a:solidFill>
                  <a:srgbClr val="FFFF00"/>
                </a:solidFill>
              </a:rPr>
              <a:t>Where do I need to put the Bible?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“Your word I have hidden in my heart, That I might not sin against You!”</a:t>
            </a:r>
            <a:br>
              <a:rPr lang="en-US" dirty="0"/>
            </a:br>
            <a:r>
              <a:rPr lang="en-US" dirty="0"/>
              <a:t>(Psalm 119:11)</a:t>
            </a:r>
          </a:p>
          <a:p>
            <a:r>
              <a:rPr lang="en-US" u="sng" dirty="0">
                <a:solidFill>
                  <a:srgbClr val="FFFF00"/>
                </a:solidFill>
              </a:rPr>
              <a:t>What does the Bible do for me?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“Your word is a lamp to my feet And a light to my path.”</a:t>
            </a:r>
            <a:br>
              <a:rPr lang="en-US" dirty="0"/>
            </a:br>
            <a:r>
              <a:rPr lang="en-US" dirty="0"/>
              <a:t>(Psalm 119:105)</a:t>
            </a:r>
          </a:p>
          <a:p>
            <a:r>
              <a:rPr lang="en-US" u="sng" dirty="0">
                <a:solidFill>
                  <a:srgbClr val="FFFF00"/>
                </a:solidFill>
              </a:rPr>
              <a:t>Why do I need to study the Bible?</a:t>
            </a:r>
          </a:p>
          <a:p>
            <a:pPr lvl="1"/>
            <a:r>
              <a:rPr lang="en-US" dirty="0"/>
              <a:t>“Study to shew thyself approved unto God, a workman that </a:t>
            </a:r>
            <a:r>
              <a:rPr lang="en-US" dirty="0" err="1"/>
              <a:t>needeth</a:t>
            </a:r>
            <a:r>
              <a:rPr lang="en-US" dirty="0"/>
              <a:t> not to be ashamed, rightly dividing the word of truth.” </a:t>
            </a:r>
            <a:br>
              <a:rPr lang="en-US" dirty="0"/>
            </a:br>
            <a:r>
              <a:rPr lang="en-US" dirty="0"/>
              <a:t>(2 Timothy 2:15)</a:t>
            </a:r>
          </a:p>
        </p:txBody>
      </p:sp>
    </p:spTree>
    <p:extLst>
      <p:ext uri="{BB962C8B-B14F-4D97-AF65-F5344CB8AC3E}">
        <p14:creationId xmlns:p14="http://schemas.microsoft.com/office/powerpoint/2010/main" val="15736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49D6D5-A02C-4E7C-8686-F7EED0F78004}"/>
              </a:ext>
            </a:extLst>
          </p:cNvPr>
          <p:cNvSpPr txBox="1"/>
          <p:nvPr/>
        </p:nvSpPr>
        <p:spPr>
          <a:xfrm>
            <a:off x="133564" y="133564"/>
            <a:ext cx="6133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Overview of the Bible</a:t>
            </a:r>
          </a:p>
        </p:txBody>
      </p:sp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B4E876C1-2249-4FE6-630A-A9F503641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716582"/>
              </p:ext>
            </p:extLst>
          </p:nvPr>
        </p:nvGraphicFramePr>
        <p:xfrm>
          <a:off x="613985" y="763588"/>
          <a:ext cx="10162170" cy="1482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257877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3775587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Theme of the Bible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Christ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Three-Sentence Summary of the Bible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coming.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here.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coming again.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7B44636-DB80-A253-C1AC-54363CF01C46}"/>
              </a:ext>
            </a:extLst>
          </p:cNvPr>
          <p:cNvSpPr txBox="1"/>
          <p:nvPr/>
        </p:nvSpPr>
        <p:spPr>
          <a:xfrm>
            <a:off x="133563" y="2757490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Introduction to the New Testament </a:t>
            </a:r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6A010531-4B8D-211C-D7EA-8ACCFBE6A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546074"/>
              </p:ext>
            </p:extLst>
          </p:nvPr>
        </p:nvGraphicFramePr>
        <p:xfrm>
          <a:off x="723900" y="3524692"/>
          <a:ext cx="10838835" cy="1125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934542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3775587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Name the Four Accounts of the Gospel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Matthew, Mark, Luke, John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"Gospel" Means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Good News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Four Accounts of the Gospel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Tell About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Life of Jesus Christ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974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7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26556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Chapters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534147"/>
              </p:ext>
            </p:extLst>
          </p:nvPr>
        </p:nvGraphicFramePr>
        <p:xfrm>
          <a:off x="531633" y="554232"/>
          <a:ext cx="8662992" cy="3377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2067550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5466736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Eternal Nature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King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Luke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Birth of John the Baptist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12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King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Luke 2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Birth &amp; Early Years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667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Genealogy and Birth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78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Baptism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843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4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Tempted By the Devil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9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2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Cleanses the Temple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4407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Talks to Nicodemus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343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4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&amp; the Woman at the Well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08617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67F0321-678F-ADE2-29AF-C9357BEFF2CE}"/>
              </a:ext>
            </a:extLst>
          </p:cNvPr>
          <p:cNvSpPr txBox="1"/>
          <p:nvPr/>
        </p:nvSpPr>
        <p:spPr>
          <a:xfrm>
            <a:off x="133563" y="4009991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Locations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4AAAF05-B2D5-2002-F478-173026A67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916441"/>
              </p:ext>
            </p:extLst>
          </p:nvPr>
        </p:nvGraphicFramePr>
        <p:xfrm>
          <a:off x="531633" y="4547395"/>
          <a:ext cx="11579303" cy="2251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179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8317150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2130357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Was Born of a Virgin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1:23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086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Is Jehovah, for John Prepared the Way for Jehovah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3:3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664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Is Eternal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1:1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2478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Created All Things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1:3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785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Baptism (Being Born Again) Is Essential to Enter God’s Kingdom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3:3-5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4009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True Worship Must Be Done in Spirit and in Truth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4:24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826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0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Facts:  Overview of Jesus’ Early Life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787031"/>
              </p:ext>
            </p:extLst>
          </p:nvPr>
        </p:nvGraphicFramePr>
        <p:xfrm>
          <a:off x="667821" y="709256"/>
          <a:ext cx="11240894" cy="5918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164712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4947476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the Beginning, Jesus Was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With God and Was God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439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Christ's Role in Creation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 Things Were Made Thru Him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Word (Jesus) Became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Flesh and Dwelt Among Us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Immanuel Means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“God With Us”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878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Three Anointed Roles Fulfilled By Christ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Prophet, Priest and King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50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Number of O.T. Prophecies About Jesus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547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Forerunner of Jesus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 the Baptist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8304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Birthplace of Jesus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Bethlehem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618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Hometown of Jesus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Nazareth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5709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Baptized Jesus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John the Baptist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94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Reason Jesus Was Baptized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“To fulfill all righteousness”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12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How Jesus Effectively Responded to Every Temptation of the Devil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 Quoted Scripture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829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N.T. Word for O.T. Word "Messiah"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Christ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27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 Who Came to Jesus By Night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Nicodemus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1835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 Jesus Spoke to at Jacob's Well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Woman of Samaria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183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77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961ED3AD-B0D1-1E85-4235-D4BD8EC4F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" t="13709" r="4204" b="18424"/>
          <a:stretch/>
        </p:blipFill>
        <p:spPr>
          <a:xfrm>
            <a:off x="2330243" y="-16687"/>
            <a:ext cx="6331975" cy="68746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69BEBB-4EC3-5F6D-ECF2-D6B3FA27E240}"/>
              </a:ext>
            </a:extLst>
          </p:cNvPr>
          <p:cNvSpPr/>
          <p:nvPr/>
        </p:nvSpPr>
        <p:spPr>
          <a:xfrm>
            <a:off x="2595716" y="0"/>
            <a:ext cx="1504336" cy="491613"/>
          </a:xfrm>
          <a:prstGeom prst="rect">
            <a:avLst/>
          </a:prstGeom>
          <a:solidFill>
            <a:srgbClr val="BDD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54346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Jesus Calls Four Fishermen 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5326"/>
              </p:ext>
            </p:extLst>
          </p:nvPr>
        </p:nvGraphicFramePr>
        <p:xfrm>
          <a:off x="181439" y="805344"/>
          <a:ext cx="11491751" cy="1473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5334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752142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4734275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Area Where Jesus Did Most of His Preaching</a:t>
                      </a:r>
                      <a:endParaRPr lang="en-US" sz="2400" b="1" i="0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Galilee</a:t>
                      </a:r>
                      <a:endParaRPr lang="en-US" sz="2400" b="1" i="0" baseline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Four Fishermen Called By Jesus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Peter, Andrew, James &amp; John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771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Jesus' Calling of Four Fishermen, "Follow Me, and I will make you…"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"Fishers of men."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06073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5B93E5B-9112-D268-A91F-73F3A8590F3A}"/>
              </a:ext>
            </a:extLst>
          </p:cNvPr>
          <p:cNvSpPr txBox="1"/>
          <p:nvPr/>
        </p:nvSpPr>
        <p:spPr>
          <a:xfrm>
            <a:off x="550719" y="2802688"/>
            <a:ext cx="11394848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2400" b="1" dirty="0">
                <a:solidFill>
                  <a:schemeClr val="bg1"/>
                </a:solidFill>
              </a:rPr>
              <a:t>Being a DISCIPLE of Jesus – JESUS’ PART in Our Discipleship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INITIATES</a:t>
            </a:r>
            <a:r>
              <a:rPr lang="en-US" sz="2400" b="1" dirty="0">
                <a:solidFill>
                  <a:schemeClr val="bg1"/>
                </a:solidFill>
              </a:rPr>
              <a:t> the Relationship – Jesus “saw, said, called”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IDENTIFIES</a:t>
            </a:r>
            <a:r>
              <a:rPr lang="en-US" sz="2400" b="1" dirty="0">
                <a:solidFill>
                  <a:schemeClr val="bg1"/>
                </a:solidFill>
              </a:rPr>
              <a:t> those who are active and working – “saw them casting…mending”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POSITIONS</a:t>
            </a:r>
            <a:r>
              <a:rPr lang="en-US" sz="2400" b="1" dirty="0">
                <a:solidFill>
                  <a:schemeClr val="bg1"/>
                </a:solidFill>
              </a:rPr>
              <a:t> the disciples to follow “after” – He is the authority, the leader, Lord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PATTERNS</a:t>
            </a:r>
            <a:r>
              <a:rPr lang="en-US" sz="2400" b="1" dirty="0">
                <a:solidFill>
                  <a:schemeClr val="bg1"/>
                </a:solidFill>
              </a:rPr>
              <a:t> Himself as the standard of imitation – Follow ME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ENROLLS</a:t>
            </a:r>
            <a:r>
              <a:rPr lang="en-US" sz="2400" b="1" dirty="0">
                <a:solidFill>
                  <a:schemeClr val="bg1"/>
                </a:solidFill>
              </a:rPr>
              <a:t> into a life of work and service – working now as fishers of men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Jesus </a:t>
            </a:r>
            <a:r>
              <a:rPr lang="en-US" sz="2400" b="1" u="sng" dirty="0">
                <a:solidFill>
                  <a:schemeClr val="bg1"/>
                </a:solidFill>
              </a:rPr>
              <a:t>EQUIPS</a:t>
            </a:r>
            <a:r>
              <a:rPr lang="en-US" sz="2400" b="1" dirty="0">
                <a:solidFill>
                  <a:schemeClr val="bg1"/>
                </a:solidFill>
              </a:rPr>
              <a:t> His disciples for the work – “I will make you to become…”</a:t>
            </a:r>
          </a:p>
          <a:p>
            <a:pPr marL="457200" lvl="0" indent="-4572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9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629</Words>
  <Application>Microsoft Office PowerPoint</Application>
  <PresentationFormat>Widescreen</PresentationFormat>
  <Paragraphs>136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39</cp:revision>
  <dcterms:created xsi:type="dcterms:W3CDTF">2022-01-02T19:06:09Z</dcterms:created>
  <dcterms:modified xsi:type="dcterms:W3CDTF">2023-05-14T19:59:46Z</dcterms:modified>
</cp:coreProperties>
</file>