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1879" r:id="rId3"/>
    <p:sldId id="1886" r:id="rId4"/>
    <p:sldId id="1900" r:id="rId5"/>
    <p:sldId id="1905" r:id="rId6"/>
    <p:sldId id="1909" r:id="rId7"/>
    <p:sldId id="1907" r:id="rId8"/>
    <p:sldId id="1911" r:id="rId9"/>
    <p:sldId id="1912" r:id="rId10"/>
    <p:sldId id="1908" r:id="rId11"/>
    <p:sldId id="1914" r:id="rId12"/>
    <p:sldId id="1913" r:id="rId13"/>
    <p:sldId id="1902" r:id="rId14"/>
    <p:sldId id="1809" r:id="rId15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 Jenkins" initials="DJ" lastIdx="3" clrIdx="0">
    <p:extLst>
      <p:ext uri="{19B8F6BF-5375-455C-9EA6-DF929625EA0E}">
        <p15:presenceInfo xmlns:p15="http://schemas.microsoft.com/office/powerpoint/2012/main" userId="0cbe366903348d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DCA"/>
    <a:srgbClr val="4472C4"/>
    <a:srgbClr val="F9E6CB"/>
    <a:srgbClr val="F8C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04" y="78"/>
      </p:cViewPr>
      <p:guideLst>
        <p:guide orient="horz" pos="2184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45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6337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13" tIns="94213" rIns="94213" bIns="94213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4053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8192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7373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1587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7906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6675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871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29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118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961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938809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231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spcFirstLastPara="1" wrap="square" lIns="94213" tIns="94213" rIns="94213" bIns="94213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88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156784" y="0"/>
            <a:ext cx="11878432" cy="210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tabLst>
                <a:tab pos="3032125" algn="l"/>
              </a:tabLst>
            </a:pPr>
            <a:r>
              <a:rPr lang="en-US" sz="5400" b="1" dirty="0"/>
              <a:t>Two Confession You Must Make</a:t>
            </a:r>
            <a:endParaRPr sz="48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065819" y="6113695"/>
            <a:ext cx="4891458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dirty="0"/>
              <a:t>Romans 10:9-10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confess with your mouth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Lord Jesus and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believe in your heart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that God has raised Him from the dead,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Confess  with your mouth and     believe in heart = saved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21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Confess  with your mouth and     believe in heart = saved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Aorist     </a:t>
            </a:r>
            <a:r>
              <a:rPr lang="en-US" sz="4800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4400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6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227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For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with the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heart one believes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unto righteousness, and with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mouth confession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is made unto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salvation.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 	Rom. 10:5-10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Confess  with your mouth and     believe in heart = saved</a:t>
            </a:r>
            <a:endParaRPr lang="en-US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Aorist     </a:t>
            </a:r>
            <a:r>
              <a:rPr lang="en-US" sz="4800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600" b="1" i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6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(because) faith in heart and confession of mouth brings salvation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Imperfect  </a:t>
            </a:r>
            <a:r>
              <a:rPr lang="en-US" sz="3600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. . . . . . </a:t>
            </a:r>
            <a:endParaRPr lang="en-US" sz="26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851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Application</a:t>
            </a: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first confession is the one made before baptism</a:t>
            </a: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second confession is the one we continue to make as we live and teach others</a:t>
            </a:r>
          </a:p>
        </p:txBody>
      </p:sp>
    </p:spTree>
    <p:extLst>
      <p:ext uri="{BB962C8B-B14F-4D97-AF65-F5344CB8AC3E}">
        <p14:creationId xmlns:p14="http://schemas.microsoft.com/office/powerpoint/2010/main" val="982576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649897" y="206392"/>
            <a:ext cx="9247539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Have You Confessed Jesus?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FF94F-23E8-D07A-4CEE-9A4BBE937535}"/>
              </a:ext>
            </a:extLst>
          </p:cNvPr>
          <p:cNvSpPr txBox="1"/>
          <p:nvPr/>
        </p:nvSpPr>
        <p:spPr>
          <a:xfrm>
            <a:off x="715618" y="1687159"/>
            <a:ext cx="10903226" cy="4193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3" indent="-457200" algn="just" defTabSz="457200">
              <a:spcAft>
                <a:spcPts val="9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Believe 							 					   John 824</a:t>
            </a:r>
          </a:p>
          <a:p>
            <a:pPr marL="457200" lvl="3" indent="-457200" algn="just" defTabSz="457200">
              <a:spcAft>
                <a:spcPts val="9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Repent												   Luke 133</a:t>
            </a:r>
          </a:p>
          <a:p>
            <a:pPr marL="457200" lvl="3" indent="-457200" algn="just" defTabSz="457200">
              <a:spcAft>
                <a:spcPts val="9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Confess Your Faith								   Romans 109</a:t>
            </a:r>
          </a:p>
          <a:p>
            <a:pPr marL="457200" lvl="3" indent="-457200" algn="just" defTabSz="457200">
              <a:spcAft>
                <a:spcPts val="9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Baptized/Immersed							   Acts 238</a:t>
            </a:r>
          </a:p>
          <a:p>
            <a:pPr lvl="3" algn="just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r>
              <a:rPr lang="en-US" sz="3200" b="1" i="1" dirty="0">
                <a:solidFill>
                  <a:srgbClr val="FFFF00"/>
                </a:solidFill>
                <a:latin typeface="Calibri" panose="020F0502020204030204" pitchFamily="34" charset="0"/>
              </a:rPr>
              <a:t>  When You Do These, He Adds You to His Flock, His Church</a:t>
            </a:r>
          </a:p>
          <a:p>
            <a:pPr lvl="3" defTabSz="457200">
              <a:spcAft>
                <a:spcPts val="900"/>
              </a:spcAft>
              <a:buClr>
                <a:schemeClr val="bg1"/>
              </a:buClr>
              <a:tabLst>
                <a:tab pos="457200" algn="l"/>
              </a:tabLst>
            </a:pPr>
            <a:endParaRPr lang="en-US" sz="1100" b="1" i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457200" lvl="3" indent="-457200" defTabSz="457200">
              <a:spcAft>
                <a:spcPts val="9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As a Christian, Live Faithfully Until You Die		   Rev. 210</a:t>
            </a:r>
            <a:endParaRPr lang="en-US" sz="2800" b="1" i="0" u="none" strike="noStrike" baseline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9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954156" y="1649897"/>
            <a:ext cx="1024724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looking at the text, look at Greek tenses</a:t>
            </a: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English we usually speak of three tenses: past, present and future</a:t>
            </a: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Greek there are seven, all are important but look at these three</a:t>
            </a:r>
          </a:p>
          <a:p>
            <a:pPr lvl="1"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PRESENT                          </a:t>
            </a:r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- - - - - - - - - -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PAST (</a:t>
            </a:r>
            <a:r>
              <a:rPr lang="en-US" sz="26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Aorist)  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PAST ( Imperfect)       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. . . . . . .</a:t>
            </a:r>
          </a:p>
          <a:p>
            <a:pPr>
              <a:buClr>
                <a:schemeClr val="bg1"/>
              </a:buClr>
              <a:tabLst>
                <a:tab pos="1600200" algn="l"/>
              </a:tabLst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PAST (Perfect)             </a:t>
            </a:r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 </a:t>
            </a:r>
            <a:r>
              <a:rPr lang="en-US" sz="4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- - - - - - - - - -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13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06011" y="1033673"/>
            <a:ext cx="66625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endParaRPr lang="en-US" sz="1800" b="1" u="none" strike="noStrike" baseline="0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marR="0" algn="just" rtl="0"/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marR="0" algn="just" rtl="0"/>
            <a:endParaRPr lang="en-US" sz="1800" b="1" u="none" strike="noStrike" baseline="0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marR="0" algn="just" rtl="0"/>
            <a:endParaRPr lang="en-US" sz="1800" b="1" dirty="0">
              <a:solidFill>
                <a:schemeClr val="bg1"/>
              </a:solidFill>
              <a:latin typeface="Verdana" panose="020B0604030504040204" pitchFamily="34" charset="0"/>
            </a:endParaRP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9  that if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</a:rPr>
              <a:t>you confess with your mouth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  10  For with the heart one believes unto righteousness, and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</a:rPr>
              <a:t>with the mouth confession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is made unto salvation. 	Rom. 10:5-10</a:t>
            </a:r>
            <a:endParaRPr lang="en-US" sz="2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Looking at the Text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Confession mentioned twice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look at the context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571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Moses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writes about the righteousness which is of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law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"The man who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does these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those thing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shall live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 = righteous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8115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righteousness of faith speaks in this way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1800" b="1" u="none" strike="noStrike" baseline="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"</a:t>
            </a:r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says=righteous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provides another way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to way to be righteous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59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says=righteous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provides another way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to way to be righteous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does not demand sight</a:t>
            </a: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- Seeing Jesus on throne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9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Who will descend into the abyss?" (that is, to bring Christ up from the dead). </a:t>
            </a:r>
            <a:endParaRPr lang="en-US" sz="1800" b="1" u="none" strike="noStrike" baseline="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“The word is near you in your mouth  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says=righteous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provides another way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to way to be righteous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does not demand sight</a:t>
            </a: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- Seeing Jesus on throne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- Seeing Him leaving abyss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7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word is near you in your mouth </a:t>
            </a:r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and in your heart” 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says=righteous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provides another way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to way to be righteous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does not demand sight</a:t>
            </a: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- Seeing Jesus on throne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Seeing Him leaving abyss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 of faith speaks/resides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in our mouth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in our heart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018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2470992" y="69739"/>
            <a:ext cx="9237304" cy="1480767"/>
          </a:xfrm>
        </p:spPr>
        <p:txBody>
          <a:bodyPr/>
          <a:lstStyle/>
          <a:p>
            <a:pPr lvl="0" algn="ctr"/>
            <a:r>
              <a:rPr lang="en-US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Two Confessions You Must Make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D9CD3-462A-A277-765F-E9383995E7D8}"/>
              </a:ext>
            </a:extLst>
          </p:cNvPr>
          <p:cNvSpPr txBox="1"/>
          <p:nvPr/>
        </p:nvSpPr>
        <p:spPr>
          <a:xfrm>
            <a:off x="5065645" y="1162880"/>
            <a:ext cx="66625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/>
            <a:r>
              <a:rPr lang="en-US" sz="1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5  For Moses writes about the righteousness which is of the law, "The man who does these those thing shall live by them."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6  But the righteousness of faith speaks in this way, "Do not say in your heart, who will ascend into heaven?” (that is, to bring Christ down from above)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7  or, "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Who will descend into the abyss?" (that is, to bring Christ up from the dead). </a:t>
            </a:r>
          </a:p>
          <a:p>
            <a:pPr algn="just"/>
            <a:r>
              <a:rPr lang="en-US" sz="1800" b="1" u="none" strike="noStrike" baseline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8  But the righteousness of faith speaks in this way, “</a:t>
            </a:r>
            <a:r>
              <a:rPr lang="en-US" sz="1800" b="1" u="none" strike="noStrike" baseline="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The word is near you in your mouth and in your heart” </a:t>
            </a:r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(that is, the word of faith which we preach):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9  that if you confess with your mouth the Lord Jesus and believe in your heart that God has raised Him from the dead, you will be saved. </a:t>
            </a:r>
          </a:p>
          <a:p>
            <a:pPr marR="0" algn="just" rtl="0"/>
            <a:r>
              <a:rPr lang="en-US" sz="1800" b="1" u="none" strike="noStrike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 10  For with the heart one believes unto righteousness, and with the mouth confession is made unto salvation. 	Rom. 10:5-10</a:t>
            </a: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17BC80-CB94-2391-71ED-C7B7D35250F9}"/>
              </a:ext>
            </a:extLst>
          </p:cNvPr>
          <p:cNvSpPr txBox="1"/>
          <p:nvPr/>
        </p:nvSpPr>
        <p:spPr>
          <a:xfrm>
            <a:off x="427383" y="1649897"/>
            <a:ext cx="4685181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O.T. way to be righteous</a:t>
            </a:r>
          </a:p>
          <a:p>
            <a:pPr>
              <a:buClr>
                <a:schemeClr val="bg1"/>
              </a:buClr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Do all He says=righteous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provides another way</a:t>
            </a: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to way to be righteous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Faith does not demand sight</a:t>
            </a: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- Seeing Jesus on throne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Seeing Him leaving abyss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 of faith speaks/resides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in our mouth</a:t>
            </a:r>
          </a:p>
          <a:p>
            <a:pPr marL="288925" indent="-288925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- in our heart</a:t>
            </a:r>
            <a:endParaRPr lang="en-US" sz="26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680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12076</TotalTime>
  <Words>2482</Words>
  <Application>Microsoft Office PowerPoint</Application>
  <PresentationFormat>Widescreen</PresentationFormat>
  <Paragraphs>166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Verdana</vt:lpstr>
      <vt:lpstr>Office Theme</vt:lpstr>
      <vt:lpstr>Two Confession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Confessions You Must Make</vt:lpstr>
      <vt:lpstr> Two Confession You Must Make</vt:lpstr>
      <vt:lpstr>Have You Confessed Jesus?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David Sproule</cp:lastModifiedBy>
  <cp:revision>172</cp:revision>
  <cp:lastPrinted>2023-01-15T21:56:59Z</cp:lastPrinted>
  <dcterms:modified xsi:type="dcterms:W3CDTF">2023-01-22T22:14:47Z</dcterms:modified>
</cp:coreProperties>
</file>