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9"/>
  </p:notesMasterIdLst>
  <p:sldIdLst>
    <p:sldId id="256" r:id="rId2"/>
    <p:sldId id="1777" r:id="rId3"/>
    <p:sldId id="2470" r:id="rId4"/>
    <p:sldId id="2473" r:id="rId5"/>
    <p:sldId id="2477" r:id="rId6"/>
    <p:sldId id="2480" r:id="rId7"/>
    <p:sldId id="2463" r:id="rId8"/>
  </p:sldIdLst>
  <p:sldSz cx="12192000" cy="6858000"/>
  <p:notesSz cx="7102475" cy="9388475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DDCA"/>
    <a:srgbClr val="4472C4"/>
    <a:srgbClr val="F9E6CB"/>
    <a:srgbClr val="F8CE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757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576" y="102"/>
      </p:cViewPr>
      <p:guideLst>
        <p:guide orient="horz" pos="2184"/>
        <p:guide pos="384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-459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6337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94213" rIns="94213" bIns="94213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78" name="Google Shape;7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241894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656810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708463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070216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700952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4:notes"/>
          <p:cNvSpPr txBox="1">
            <a:spLocks noGrp="1"/>
          </p:cNvSpPr>
          <p:nvPr>
            <p:ph type="body" idx="1"/>
          </p:nvPr>
        </p:nvSpPr>
        <p:spPr>
          <a:xfrm>
            <a:off x="685802" y="4343400"/>
            <a:ext cx="5486399" cy="4114800"/>
          </a:xfrm>
          <a:prstGeom prst="rect">
            <a:avLst/>
          </a:prstGeom>
        </p:spPr>
        <p:txBody>
          <a:bodyPr spcFirstLastPara="1" wrap="square" lIns="91416" tIns="91416" rIns="91416" bIns="91416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96" name="Google Shape;9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57818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6" y="0"/>
            <a:ext cx="1218895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365760" y="310896"/>
            <a:ext cx="11430000" cy="2798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/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Font typeface="Cambria"/>
              <a:buNone/>
              <a:defRPr sz="70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6867525" y="6117336"/>
            <a:ext cx="5111115" cy="740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bg>
      <p:bgPr>
        <a:solidFill>
          <a:schemeClr val="l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2979174" y="299702"/>
            <a:ext cx="8843614" cy="1480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mbria"/>
              <a:buNone/>
              <a:defRPr b="1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body" idx="1"/>
          </p:nvPr>
        </p:nvSpPr>
        <p:spPr>
          <a:xfrm>
            <a:off x="540774" y="1780469"/>
            <a:ext cx="11282013" cy="4698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b="1">
                <a:solidFill>
                  <a:schemeClr val="lt1"/>
                </a:solidFill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 b="1">
                <a:solidFill>
                  <a:schemeClr val="lt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b="1">
                <a:solidFill>
                  <a:schemeClr val="lt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b="1">
                <a:solidFill>
                  <a:schemeClr val="lt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b="1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5" r:id="rId6"/>
    <p:sldLayoutId id="2147483656" r:id="rId7"/>
    <p:sldLayoutId id="2147483657" r:id="rId8"/>
    <p:sldLayoutId id="214748365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3"/>
          <p:cNvSpPr txBox="1">
            <a:spLocks noGrp="1"/>
          </p:cNvSpPr>
          <p:nvPr>
            <p:ph type="ctrTitle"/>
          </p:nvPr>
        </p:nvSpPr>
        <p:spPr>
          <a:xfrm>
            <a:off x="156784" y="0"/>
            <a:ext cx="11878432" cy="2108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Font typeface="Cambria"/>
              <a:buNone/>
              <a:tabLst>
                <a:tab pos="3032125" algn="l"/>
              </a:tabLst>
            </a:pPr>
            <a:r>
              <a:rPr lang="en-US" sz="5400" b="1" dirty="0"/>
              <a:t>Tell Me the Story of Jesus</a:t>
            </a:r>
            <a:endParaRPr sz="4800" dirty="0"/>
          </a:p>
        </p:txBody>
      </p:sp>
      <p:sp>
        <p:nvSpPr>
          <p:cNvPr id="81" name="Google Shape;81;p13"/>
          <p:cNvSpPr txBox="1">
            <a:spLocks noGrp="1"/>
          </p:cNvSpPr>
          <p:nvPr>
            <p:ph type="subTitle" idx="1"/>
          </p:nvPr>
        </p:nvSpPr>
        <p:spPr>
          <a:xfrm>
            <a:off x="7065819" y="6113695"/>
            <a:ext cx="4891458" cy="744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</a:pPr>
            <a:r>
              <a:rPr lang="en-US" sz="3000" b="1" dirty="0">
                <a:solidFill>
                  <a:schemeClr val="lt1"/>
                </a:solidFill>
              </a:rPr>
              <a:t>  Acts 8:30-35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649897" y="206392"/>
            <a:ext cx="9247539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The Text—Acts 8:30-35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4D9CD3-462A-A277-765F-E9383995E7D8}"/>
              </a:ext>
            </a:extLst>
          </p:cNvPr>
          <p:cNvSpPr txBox="1"/>
          <p:nvPr/>
        </p:nvSpPr>
        <p:spPr>
          <a:xfrm>
            <a:off x="576470" y="1359173"/>
            <a:ext cx="11012556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just" rtl="0"/>
            <a:r>
              <a:rPr lang="en-US" sz="2600" b="1" u="none" strike="noStrike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30  So Philip ran to him, and heard him reading the prophet Isaiah, and said, "Do you understand what you are reading?" </a:t>
            </a:r>
          </a:p>
          <a:p>
            <a:pPr marR="0" algn="just" rtl="0"/>
            <a:r>
              <a:rPr lang="en-US" sz="2600" b="1" u="none" strike="noStrike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31  And he said, "How can I, unless someone guides me?" And he asked Philip to come up and sit with him. </a:t>
            </a:r>
          </a:p>
          <a:p>
            <a:pPr marR="0" algn="just" rtl="0"/>
            <a:r>
              <a:rPr lang="en-US" sz="2600" b="1" u="none" strike="noStrike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32  The place in the Scripture which he read was this: "He was led as a sheep to the slaughter; and as a lamb before its shearer is silent, so He opened not his mouth.  </a:t>
            </a:r>
          </a:p>
          <a:p>
            <a:pPr marR="0" algn="just" rtl="0"/>
            <a:r>
              <a:rPr lang="en-US" sz="2600" b="1" u="none" strike="noStrike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33  In His humiliation His Justice was taken away, and who will declare His generation? For His life is taken from the earth." </a:t>
            </a:r>
          </a:p>
          <a:p>
            <a:pPr marR="0" algn="just" rtl="0"/>
            <a:r>
              <a:rPr lang="en-US" sz="2600" b="1" u="none" strike="noStrike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34  So the eunuch answered Philip and said, "I ask you, of whom does the prophet say this, of himself or of some other man?" </a:t>
            </a:r>
          </a:p>
          <a:p>
            <a:pPr marR="0" algn="just" rtl="0"/>
            <a:r>
              <a:rPr lang="en-US" sz="2600" b="1" u="none" strike="noStrike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35  Then Philip opened his mouth, and beginning at this Scripture, preached Jesus to him. </a:t>
            </a:r>
            <a:endParaRPr lang="en-US" sz="2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662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643809" y="206392"/>
            <a:ext cx="9253627" cy="1453443"/>
          </a:xfrm>
        </p:spPr>
        <p:txBody>
          <a:bodyPr/>
          <a:lstStyle/>
          <a:p>
            <a:pPr lvl="0" algn="ctr"/>
            <a:r>
              <a:rPr lang="en-US" sz="4800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Introduction to the Story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F4D388-F7F0-1B62-A61C-236E1C6FD31E}"/>
              </a:ext>
            </a:extLst>
          </p:cNvPr>
          <p:cNvSpPr txBox="1"/>
          <p:nvPr/>
        </p:nvSpPr>
        <p:spPr>
          <a:xfrm>
            <a:off x="1361661" y="1659835"/>
            <a:ext cx="3955774" cy="1948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97092F-08F4-8D1D-BB5C-B3330902B681}"/>
              </a:ext>
            </a:extLst>
          </p:cNvPr>
          <p:cNvSpPr txBox="1"/>
          <p:nvPr/>
        </p:nvSpPr>
        <p:spPr>
          <a:xfrm>
            <a:off x="1013789" y="1828802"/>
            <a:ext cx="9253627" cy="3924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Acts 8:5, 12—Preaching in Samaria was Christ-centered</a:t>
            </a:r>
          </a:p>
          <a:p>
            <a:pPr marL="342900" indent="-3429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Acts 8:35—Philip’s one sermon was Christ-centered</a:t>
            </a:r>
          </a:p>
          <a:p>
            <a:pPr marL="342900" indent="-3429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Cor. 2:5—One item Paul wanted—Christ &amp; crucifixion</a:t>
            </a:r>
          </a:p>
          <a:p>
            <a:pPr marL="342900" indent="-3429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 is emphasis throughout the book of Acts</a:t>
            </a:r>
          </a:p>
          <a:p>
            <a:pPr marL="342900" indent="-3429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 know the story about Jesus— “…those who know it best, seem hungering and thirsty to hear it like the rest.”</a:t>
            </a:r>
          </a:p>
          <a:p>
            <a:pPr marL="342900" indent="-3429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Tonight’s lesson—a 20-minutes sermon about the story</a:t>
            </a:r>
            <a:b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541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643809" y="206392"/>
            <a:ext cx="9253627" cy="1453443"/>
          </a:xfrm>
        </p:spPr>
        <p:txBody>
          <a:bodyPr/>
          <a:lstStyle/>
          <a:p>
            <a:pPr lvl="0" algn="ctr"/>
            <a:r>
              <a:rPr lang="en-US" sz="4800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Introduction of the Coming “Seed”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F4D388-F7F0-1B62-A61C-236E1C6FD31E}"/>
              </a:ext>
            </a:extLst>
          </p:cNvPr>
          <p:cNvSpPr txBox="1"/>
          <p:nvPr/>
        </p:nvSpPr>
        <p:spPr>
          <a:xfrm>
            <a:off x="1361661" y="1659835"/>
            <a:ext cx="3955774" cy="1948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97092F-08F4-8D1D-BB5C-B3330902B681}"/>
              </a:ext>
            </a:extLst>
          </p:cNvPr>
          <p:cNvSpPr txBox="1"/>
          <p:nvPr/>
        </p:nvSpPr>
        <p:spPr>
          <a:xfrm>
            <a:off x="1013790" y="1828802"/>
            <a:ext cx="874643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One of earliest mentions: In the </a:t>
            </a:r>
            <a:r>
              <a:rPr lang="en-US" sz="2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SEED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Abraham all nations on earth will be blessed—Gen. 12:1-3; 22:18; Acts 3:25</a:t>
            </a:r>
          </a:p>
          <a:p>
            <a:pPr marL="342900" indent="-3429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GREAT NATIONS is lead by Moses, to the GREAT LAND, and Moses promises the coming of the </a:t>
            </a:r>
            <a:r>
              <a:rPr lang="en-US" sz="2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GREAT PROPHET</a:t>
            </a:r>
          </a:p>
          <a:p>
            <a:pPr marL="342900" indent="-3429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entire law was a “shadow” of things to come and the foreshadowed Jesus and His work—Heb. 10:1</a:t>
            </a:r>
            <a:endParaRPr lang="en-US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0008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643809" y="206392"/>
            <a:ext cx="9253627" cy="1453443"/>
          </a:xfrm>
        </p:spPr>
        <p:txBody>
          <a:bodyPr/>
          <a:lstStyle/>
          <a:p>
            <a:pPr lvl="0" algn="ctr"/>
            <a:r>
              <a:rPr lang="en-US" sz="4800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The Threefold Description of Jesus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F4D388-F7F0-1B62-A61C-236E1C6FD31E}"/>
              </a:ext>
            </a:extLst>
          </p:cNvPr>
          <p:cNvSpPr txBox="1"/>
          <p:nvPr/>
        </p:nvSpPr>
        <p:spPr>
          <a:xfrm>
            <a:off x="1361661" y="1659835"/>
            <a:ext cx="3955774" cy="1948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97092F-08F4-8D1D-BB5C-B3330902B681}"/>
              </a:ext>
            </a:extLst>
          </p:cNvPr>
          <p:cNvSpPr txBox="1"/>
          <p:nvPr/>
        </p:nvSpPr>
        <p:spPr>
          <a:xfrm>
            <a:off x="974033" y="1828802"/>
            <a:ext cx="9014793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 was the be the </a:t>
            </a:r>
            <a:r>
              <a:rPr lang="en-US" sz="2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GREAT PROPHET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—Deut. 18:18</a:t>
            </a:r>
          </a:p>
          <a:p>
            <a:pPr marL="342900" indent="-3429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 was to be the </a:t>
            </a:r>
            <a:r>
              <a:rPr lang="en-US" sz="2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GREAT KING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—2 Sam. 7:13-14</a:t>
            </a:r>
          </a:p>
          <a:p>
            <a:pPr marL="342900" indent="-3429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 was to be the </a:t>
            </a:r>
            <a:r>
              <a:rPr lang="en-US" sz="2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GREAT PRIEST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—Isaiah 53</a:t>
            </a:r>
          </a:p>
          <a:p>
            <a:pPr marL="342900" indent="-3429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 was to be preceded by the coming of one like Elijah—Mal. 4:5-6 </a:t>
            </a:r>
            <a:endParaRPr lang="en-US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63257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643809" y="206392"/>
            <a:ext cx="9253627" cy="1453443"/>
          </a:xfrm>
        </p:spPr>
        <p:txBody>
          <a:bodyPr/>
          <a:lstStyle/>
          <a:p>
            <a:pPr lvl="0" algn="ctr"/>
            <a:r>
              <a:rPr lang="en-US" sz="4800" dirty="0">
                <a:solidFill>
                  <a:srgbClr val="FFFF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Application Threefold Description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F4D388-F7F0-1B62-A61C-236E1C6FD31E}"/>
              </a:ext>
            </a:extLst>
          </p:cNvPr>
          <p:cNvSpPr txBox="1"/>
          <p:nvPr/>
        </p:nvSpPr>
        <p:spPr>
          <a:xfrm>
            <a:off x="1361661" y="1659835"/>
            <a:ext cx="3955774" cy="1948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97092F-08F4-8D1D-BB5C-B3330902B681}"/>
              </a:ext>
            </a:extLst>
          </p:cNvPr>
          <p:cNvSpPr txBox="1"/>
          <p:nvPr/>
        </p:nvSpPr>
        <p:spPr>
          <a:xfrm>
            <a:off x="1013790" y="1828802"/>
            <a:ext cx="8746436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PROPHET speaks for God, listen to Him</a:t>
            </a:r>
          </a:p>
          <a:p>
            <a:pPr marL="342900" indent="-3429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KING of kings rules—obey Him</a:t>
            </a:r>
          </a:p>
          <a:p>
            <a:pPr marL="342900" indent="-3429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PRIEST brings salvation—seek Him</a:t>
            </a:r>
            <a:endParaRPr lang="en-US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52629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 txBox="1">
            <a:spLocks noGrp="1"/>
          </p:cNvSpPr>
          <p:nvPr>
            <p:ph type="title"/>
          </p:nvPr>
        </p:nvSpPr>
        <p:spPr>
          <a:xfrm>
            <a:off x="2509284" y="299702"/>
            <a:ext cx="9377916" cy="1480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mbria"/>
              <a:buNone/>
            </a:pPr>
            <a:r>
              <a:rPr lang="en-US" dirty="0">
                <a:solidFill>
                  <a:srgbClr val="FFFF00"/>
                </a:solidFill>
              </a:rPr>
              <a:t>Finding Salvation in the Priest</a:t>
            </a:r>
            <a:endParaRPr dirty="0">
              <a:solidFill>
                <a:srgbClr val="FFFF00"/>
              </a:solidFill>
            </a:endParaRPr>
          </a:p>
        </p:txBody>
      </p:sp>
      <p:sp>
        <p:nvSpPr>
          <p:cNvPr id="99" name="Google Shape;99;p16"/>
          <p:cNvSpPr txBox="1">
            <a:spLocks noGrp="1"/>
          </p:cNvSpPr>
          <p:nvPr>
            <p:ph type="body" idx="1"/>
          </p:nvPr>
        </p:nvSpPr>
        <p:spPr>
          <a:xfrm>
            <a:off x="540775" y="1780469"/>
            <a:ext cx="11115314" cy="4698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742950" lvl="1" indent="-285750">
              <a:lnSpc>
                <a:spcPct val="150000"/>
              </a:lnSpc>
              <a:spcBef>
                <a:spcPts val="0"/>
              </a:spcBef>
              <a:buSzPts val="3000"/>
            </a:pPr>
            <a:r>
              <a:rPr lang="en-US" sz="3200" dirty="0">
                <a:solidFill>
                  <a:schemeClr val="lt1"/>
                </a:solidFill>
              </a:rPr>
              <a:t>  Believe							Heb. 11:6</a:t>
            </a:r>
            <a:endParaRPr sz="3200" dirty="0"/>
          </a:p>
          <a:p>
            <a:pPr marL="742950" lvl="1" indent="-285750">
              <a:lnSpc>
                <a:spcPct val="150000"/>
              </a:lnSpc>
              <a:spcBef>
                <a:spcPts val="200"/>
              </a:spcBef>
              <a:buSzPts val="3000"/>
            </a:pPr>
            <a:r>
              <a:rPr lang="en-US" sz="3200" dirty="0">
                <a:solidFill>
                  <a:schemeClr val="lt1"/>
                </a:solidFill>
              </a:rPr>
              <a:t>  Repent 							Luke 13:3</a:t>
            </a:r>
          </a:p>
          <a:p>
            <a:pPr marL="742950" lvl="1" indent="-285750">
              <a:lnSpc>
                <a:spcPct val="150000"/>
              </a:lnSpc>
              <a:spcBef>
                <a:spcPts val="200"/>
              </a:spcBef>
              <a:buSzPts val="3000"/>
            </a:pPr>
            <a:r>
              <a:rPr lang="en-US" sz="3200" dirty="0">
                <a:solidFill>
                  <a:schemeClr val="lt1"/>
                </a:solidFill>
              </a:rPr>
              <a:t>  Confess Faith in Him					Rom. 10:9</a:t>
            </a:r>
            <a:endParaRPr sz="3200" dirty="0"/>
          </a:p>
          <a:p>
            <a:pPr marL="742950" lvl="1" indent="-285750">
              <a:lnSpc>
                <a:spcPct val="150000"/>
              </a:lnSpc>
              <a:spcBef>
                <a:spcPts val="200"/>
              </a:spcBef>
              <a:buSzPts val="3000"/>
            </a:pPr>
            <a:r>
              <a:rPr lang="en-US" sz="3200" dirty="0">
                <a:solidFill>
                  <a:schemeClr val="lt1"/>
                </a:solidFill>
              </a:rPr>
              <a:t>  Be Baptized Into Him					Mark 16:16</a:t>
            </a:r>
            <a:endParaRPr lang="en-US" sz="3200" dirty="0"/>
          </a:p>
          <a:p>
            <a:pPr marL="457200" lvl="1" indent="-457200" algn="ctr">
              <a:lnSpc>
                <a:spcPct val="150000"/>
              </a:lnSpc>
              <a:spcBef>
                <a:spcPts val="200"/>
              </a:spcBef>
              <a:buSzPts val="3000"/>
              <a:buNone/>
            </a:pPr>
            <a:r>
              <a:rPr lang="en-US" sz="3200" b="1" i="1" dirty="0">
                <a:solidFill>
                  <a:srgbClr val="FFFF00"/>
                </a:solidFill>
              </a:rPr>
              <a:t>You are Now a Member of His Glorious Church; His Eternal Plan</a:t>
            </a:r>
          </a:p>
          <a:p>
            <a:pPr indent="4763">
              <a:lnSpc>
                <a:spcPct val="150000"/>
              </a:lnSpc>
              <a:spcBef>
                <a:spcPts val="200"/>
              </a:spcBef>
              <a:buSzPts val="3000"/>
            </a:pPr>
            <a:r>
              <a:rPr lang="en-US" sz="3200" dirty="0">
                <a:solidFill>
                  <a:schemeClr val="bg1"/>
                </a:solidFill>
              </a:rPr>
              <a:t>   Now be faithful until you die			Rev. 2:10</a:t>
            </a:r>
            <a:endParaRPr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1516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8931</TotalTime>
  <Words>504</Words>
  <Application>Microsoft Office PowerPoint</Application>
  <PresentationFormat>Widescreen</PresentationFormat>
  <Paragraphs>36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Cambria</vt:lpstr>
      <vt:lpstr>Office Theme</vt:lpstr>
      <vt:lpstr>Tell Me the Story of Jesus</vt:lpstr>
      <vt:lpstr>The Text—Acts 8:30-35</vt:lpstr>
      <vt:lpstr>Introduction to the Story</vt:lpstr>
      <vt:lpstr>Introduction of the Coming “Seed”</vt:lpstr>
      <vt:lpstr>The Threefold Description of Jesus</vt:lpstr>
      <vt:lpstr>Application Threefold Description</vt:lpstr>
      <vt:lpstr>Finding Salvation in the Priest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Can I Know I Am  Doing His Will—How Can I Find His Will?</dc:title>
  <dc:creator>Dan</dc:creator>
  <cp:lastModifiedBy>Cindy Nelson</cp:lastModifiedBy>
  <cp:revision>173</cp:revision>
  <cp:lastPrinted>2022-12-04T12:42:58Z</cp:lastPrinted>
  <dcterms:modified xsi:type="dcterms:W3CDTF">2022-12-12T15:40:08Z</dcterms:modified>
</cp:coreProperties>
</file>