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79" r:id="rId4"/>
    <p:sldId id="286" r:id="rId5"/>
    <p:sldId id="291" r:id="rId6"/>
    <p:sldId id="292" r:id="rId7"/>
    <p:sldId id="29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C7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864" autoAdjust="0"/>
    <p:restoredTop sz="86384" autoAdjust="0"/>
  </p:normalViewPr>
  <p:slideViewPr>
    <p:cSldViewPr snapToGrid="0">
      <p:cViewPr varScale="1">
        <p:scale>
          <a:sx n="97" d="100"/>
          <a:sy n="97" d="100"/>
        </p:scale>
        <p:origin x="270" y="90"/>
      </p:cViewPr>
      <p:guideLst/>
    </p:cSldViewPr>
  </p:slideViewPr>
  <p:outlineViewPr>
    <p:cViewPr>
      <p:scale>
        <a:sx n="33" d="100"/>
        <a:sy n="33" d="100"/>
      </p:scale>
      <p:origin x="0" y="-282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71420-23EA-4A2C-BCE3-F513F5FAAC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833CD6-987F-497C-83DF-20316F7299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84DCCD-9190-4D94-8A10-F80DC68B1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920E4-FE02-45B3-A4D0-10DA05551861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E0929-B4FB-4D4B-A5C5-13EE1D833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018DC-CFF5-45E4-8D71-68F9C003B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1BEB-FCAF-4ED3-9DB4-94397A07CAE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F5953BD-3D86-43BD-BFCF-D57E5A01F9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8DE8109-6F4A-4EA9-B13B-882840589178}"/>
              </a:ext>
            </a:extLst>
          </p:cNvPr>
          <p:cNvSpPr/>
          <p:nvPr userDrawn="1"/>
        </p:nvSpPr>
        <p:spPr>
          <a:xfrm>
            <a:off x="2385391" y="6042991"/>
            <a:ext cx="6877879" cy="695739"/>
          </a:xfrm>
          <a:prstGeom prst="rect">
            <a:avLst/>
          </a:prstGeom>
          <a:solidFill>
            <a:srgbClr val="CBC7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389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744A86-B81A-4658-B113-3BD5BF9A7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920E4-FE02-45B3-A4D0-10DA05551861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F10EE5-3209-4E1F-BE5B-51DA48039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A58D32-66F4-47DF-8EE5-192B51C0F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1BEB-FCAF-4ED3-9DB4-94397A07C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401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9B4B8-7ED1-4C5C-AF4E-E89F1C54B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D5D4F-30BA-4C3F-92B2-47A0F4D54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44D38F-591A-4E64-B330-026C244FAE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86C9EF-A9CE-40E3-8D70-6CF7C181F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920E4-FE02-45B3-A4D0-10DA05551861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CDBB98-B35B-42B6-978B-D21B04E75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9A63C5-7E29-4FEC-BAA5-E88D7301B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1BEB-FCAF-4ED3-9DB4-94397A07C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433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E00F4-3D97-4FC4-9C00-AFCD9C080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595C92-FB84-469E-BBB4-9C24A22E6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EB1CCE-D6F2-4D13-AA05-431954C428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430EB7-5AC4-42E9-9A81-D6F2FDFAB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920E4-FE02-45B3-A4D0-10DA05551861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B74B73-6139-4024-9527-3D367AB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55FE82-1FC7-45C2-B5D2-A19538CB9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1BEB-FCAF-4ED3-9DB4-94397A07C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3587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E7138-ACC2-40E4-931F-D5A77B463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C301BE-E365-47A2-9037-77AA5A7051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F1740D-681E-4059-8B4E-9E7270EBD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920E4-FE02-45B3-A4D0-10DA05551861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C77EFC-04C3-4375-B622-5C122CBC3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BD59-1EC9-4E39-BFD2-B3A56803E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1BEB-FCAF-4ED3-9DB4-94397A07C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5594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A27B9E-7720-4F4B-8DC7-E14E655626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9379A7-C3C5-4892-B6D8-A11001D0C9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D455F4-731F-4059-A9CE-CFB739DD4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920E4-FE02-45B3-A4D0-10DA05551861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538643-F06E-46A3-8EBD-A6C0E733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90425F-6B60-4925-AB83-422F6133A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1BEB-FCAF-4ED3-9DB4-94397A07C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274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2EC65A9D-7493-48F3-9B13-DF07005B2E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257BB-CC84-44B8-94FB-93C34D7EB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080" y="1381008"/>
            <a:ext cx="11887899" cy="5476991"/>
          </a:xfrm>
        </p:spPr>
        <p:txBody>
          <a:bodyPr/>
          <a:lstStyle>
            <a:lvl1pPr>
              <a:defRPr b="1">
                <a:effectLst>
                  <a:glow rad="63500">
                    <a:schemeClr val="bg1"/>
                  </a:glo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effectLst>
                  <a:glow rad="63500">
                    <a:schemeClr val="bg1"/>
                  </a:glow>
                </a:effectLst>
              </a:defRPr>
            </a:lvl2pPr>
            <a:lvl3pPr>
              <a:defRPr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4712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5EDDFF88-22F1-4FA5-8C90-8DC57B1AE6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257BB-CC84-44B8-94FB-93C34D7EB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080" y="1381008"/>
            <a:ext cx="11887899" cy="5476991"/>
          </a:xfrm>
        </p:spPr>
        <p:txBody>
          <a:bodyPr/>
          <a:lstStyle>
            <a:lvl1pPr>
              <a:defRPr b="1">
                <a:effectLst>
                  <a:glow rad="63500">
                    <a:schemeClr val="bg1"/>
                  </a:glo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effectLst>
                  <a:glow rad="63500">
                    <a:schemeClr val="bg1"/>
                  </a:glow>
                </a:effectLst>
              </a:defRPr>
            </a:lvl2pPr>
            <a:lvl3pPr>
              <a:defRPr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351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2EBFB5BB-991A-4E5D-A6E4-0D5F7FBD1D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257BB-CC84-44B8-94FB-93C34D7EB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080" y="1381008"/>
            <a:ext cx="11887899" cy="5476991"/>
          </a:xfrm>
        </p:spPr>
        <p:txBody>
          <a:bodyPr/>
          <a:lstStyle>
            <a:lvl1pPr>
              <a:defRPr b="1">
                <a:effectLst>
                  <a:glow rad="63500">
                    <a:schemeClr val="bg1"/>
                  </a:glo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effectLst>
                  <a:glow rad="63500">
                    <a:schemeClr val="bg1"/>
                  </a:glow>
                </a:effectLst>
              </a:defRPr>
            </a:lvl2pPr>
            <a:lvl3pPr>
              <a:defRPr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168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257BB-CC84-44B8-94FB-93C34D7EB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080" y="1381008"/>
            <a:ext cx="11887899" cy="5476991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  <a:effectLst/>
              </a:defRPr>
            </a:lvl1pPr>
            <a:lvl2pPr marL="569913" indent="-228600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/>
              </a:defRPr>
            </a:lvl2pPr>
            <a:lvl3pPr marL="1031875" indent="-228600">
              <a:defRPr sz="2400" b="1">
                <a:solidFill>
                  <a:schemeClr val="bg1"/>
                </a:solidFill>
                <a:effectLst/>
              </a:defRPr>
            </a:lvl3pPr>
            <a:lvl4pPr>
              <a:defRPr sz="2000" b="1">
                <a:solidFill>
                  <a:schemeClr val="bg1"/>
                </a:solidFill>
                <a:effectLst/>
              </a:defRPr>
            </a:lvl4pPr>
            <a:lvl5pPr>
              <a:defRPr sz="2000" b="1">
                <a:solidFill>
                  <a:schemeClr val="bg1"/>
                </a:solidFill>
                <a:effectLst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0752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638F1-F30E-4F09-BBC8-FD7E15F1A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CB739E-2C2D-4AFC-A847-07D6851F52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79A21C-4627-4500-BDEE-055C5B8F6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920E4-FE02-45B3-A4D0-10DA05551861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EFF5E1-B175-4515-A1E7-4AC208745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DE819-E7B5-4DBD-8DCD-2B263BDCF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1BEB-FCAF-4ED3-9DB4-94397A07C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73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B3CA0-EE6B-4ACF-AA02-B0B7447A1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B1057-0BE0-46BA-BD00-AE460340B0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9DD277-928F-4BF3-A753-B7ED64B3F8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C7D149-FE13-4714-B499-DAFB8A41B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920E4-FE02-45B3-A4D0-10DA05551861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93EEC3-40BA-40C4-83D4-71B868552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1CB7BF-73E6-460A-9B1B-F37A1FD3A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1BEB-FCAF-4ED3-9DB4-94397A07C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3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9C625-738F-438A-9653-3ACB92944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A5C459-C4D4-45A1-B89D-D4E36A43A5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729E65-6661-4C53-80FC-8413032A3D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E40E87-A9BA-4DB8-9850-AFC31837E0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6D4A2F-A839-4199-9F2A-DD2B9F0072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11A077-02D1-4C4F-B6AD-88E7210B4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920E4-FE02-45B3-A4D0-10DA05551861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0630B3-67E3-47D8-8D66-2F21B4B3F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39BF9A-ECB1-414C-9001-9163E1D0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1BEB-FCAF-4ED3-9DB4-94397A07C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127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B6F7B-8553-45EE-A939-4B87D7729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11D419-1147-4871-9765-70AC75ED0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920E4-FE02-45B3-A4D0-10DA05551861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A4FEF9-AB18-4108-8300-E5690BF6E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44BC1C-DB69-4E23-BADC-A01A6EA1B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1BEB-FCAF-4ED3-9DB4-94397A07C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345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AB1F6D-002F-4F1C-9B3C-369528F34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6AEE1-1AF0-4508-B96E-FB79CBF277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3ABE7-A1FD-4B31-B05F-8676B090A7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4920E4-FE02-45B3-A4D0-10DA05551861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9BE704-744E-46D7-BED7-D249419A8E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11F560-C698-47FE-82C6-AA0FE22660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EB1BEB-FCAF-4ED3-9DB4-94397A07C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383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73" r:id="rId4"/>
    <p:sldLayoutId id="2147483674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5149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949D6D5-A02C-4E7C-8686-F7EED0F78004}"/>
              </a:ext>
            </a:extLst>
          </p:cNvPr>
          <p:cNvSpPr txBox="1"/>
          <p:nvPr/>
        </p:nvSpPr>
        <p:spPr>
          <a:xfrm>
            <a:off x="133564" y="133564"/>
            <a:ext cx="6133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Overview of the Bible</a:t>
            </a:r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58F93D69-A668-472F-9211-C14454B0FE3E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71513" y="685800"/>
            <a:ext cx="10910887" cy="622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Line 5">
            <a:extLst>
              <a:ext uri="{FF2B5EF4-FFF2-40B4-BE49-F238E27FC236}">
                <a16:creationId xmlns:a16="http://schemas.microsoft.com/office/drawing/2014/main" id="{949F9463-616B-4D14-9302-FC4C101774A7}"/>
              </a:ext>
            </a:extLst>
          </p:cNvPr>
          <p:cNvSpPr>
            <a:spLocks noChangeShapeType="1"/>
          </p:cNvSpPr>
          <p:nvPr/>
        </p:nvSpPr>
        <p:spPr bwMode="auto">
          <a:xfrm>
            <a:off x="1890713" y="763588"/>
            <a:ext cx="0" cy="148252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Line 6">
            <a:extLst>
              <a:ext uri="{FF2B5EF4-FFF2-40B4-BE49-F238E27FC236}">
                <a16:creationId xmlns:a16="http://schemas.microsoft.com/office/drawing/2014/main" id="{C7CE9B15-B4CD-4BE0-926C-9C69FF7DB61C}"/>
              </a:ext>
            </a:extLst>
          </p:cNvPr>
          <p:cNvSpPr>
            <a:spLocks noChangeShapeType="1"/>
          </p:cNvSpPr>
          <p:nvPr/>
        </p:nvSpPr>
        <p:spPr bwMode="auto">
          <a:xfrm>
            <a:off x="7131050" y="763588"/>
            <a:ext cx="0" cy="148252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13">
            <a:extLst>
              <a:ext uri="{FF2B5EF4-FFF2-40B4-BE49-F238E27FC236}">
                <a16:creationId xmlns:a16="http://schemas.microsoft.com/office/drawing/2014/main" id="{F2FCD48A-074B-4013-9B6B-9E30DD237270}"/>
              </a:ext>
            </a:extLst>
          </p:cNvPr>
          <p:cNvSpPr>
            <a:spLocks noChangeShapeType="1"/>
          </p:cNvSpPr>
          <p:nvPr/>
        </p:nvSpPr>
        <p:spPr bwMode="auto">
          <a:xfrm>
            <a:off x="673100" y="763383"/>
            <a:ext cx="10902950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Line 14">
            <a:extLst>
              <a:ext uri="{FF2B5EF4-FFF2-40B4-BE49-F238E27FC236}">
                <a16:creationId xmlns:a16="http://schemas.microsoft.com/office/drawing/2014/main" id="{B580D159-4A81-4B89-A2AE-206B9814814E}"/>
              </a:ext>
            </a:extLst>
          </p:cNvPr>
          <p:cNvSpPr>
            <a:spLocks noChangeShapeType="1"/>
          </p:cNvSpPr>
          <p:nvPr/>
        </p:nvSpPr>
        <p:spPr bwMode="auto">
          <a:xfrm>
            <a:off x="673100" y="1139621"/>
            <a:ext cx="10902950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Line 15">
            <a:extLst>
              <a:ext uri="{FF2B5EF4-FFF2-40B4-BE49-F238E27FC236}">
                <a16:creationId xmlns:a16="http://schemas.microsoft.com/office/drawing/2014/main" id="{40F3E16D-FD30-437A-AE69-E04B7B24BF01}"/>
              </a:ext>
            </a:extLst>
          </p:cNvPr>
          <p:cNvSpPr>
            <a:spLocks noChangeShapeType="1"/>
          </p:cNvSpPr>
          <p:nvPr/>
        </p:nvSpPr>
        <p:spPr bwMode="auto">
          <a:xfrm>
            <a:off x="673100" y="2246108"/>
            <a:ext cx="10902950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Line 17">
            <a:extLst>
              <a:ext uri="{FF2B5EF4-FFF2-40B4-BE49-F238E27FC236}">
                <a16:creationId xmlns:a16="http://schemas.microsoft.com/office/drawing/2014/main" id="{4335D936-5922-4D49-B492-2D6CA4E3ABAE}"/>
              </a:ext>
            </a:extLst>
          </p:cNvPr>
          <p:cNvSpPr>
            <a:spLocks noChangeShapeType="1"/>
          </p:cNvSpPr>
          <p:nvPr/>
        </p:nvSpPr>
        <p:spPr bwMode="auto">
          <a:xfrm>
            <a:off x="677863" y="763588"/>
            <a:ext cx="0" cy="148252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Line 18">
            <a:extLst>
              <a:ext uri="{FF2B5EF4-FFF2-40B4-BE49-F238E27FC236}">
                <a16:creationId xmlns:a16="http://schemas.microsoft.com/office/drawing/2014/main" id="{7DF37893-4C20-4FB1-B2AD-F57F0102CB4A}"/>
              </a:ext>
            </a:extLst>
          </p:cNvPr>
          <p:cNvSpPr>
            <a:spLocks noChangeShapeType="1"/>
          </p:cNvSpPr>
          <p:nvPr/>
        </p:nvSpPr>
        <p:spPr bwMode="auto">
          <a:xfrm>
            <a:off x="11569700" y="763588"/>
            <a:ext cx="0" cy="148252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Rectangle 42">
            <a:extLst>
              <a:ext uri="{FF2B5EF4-FFF2-40B4-BE49-F238E27FC236}">
                <a16:creationId xmlns:a16="http://schemas.microsoft.com/office/drawing/2014/main" id="{5E936A34-137F-4C37-93BD-AE22CF2790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425" y="774496"/>
            <a:ext cx="1058862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Prophet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" name="Rectangle 43">
            <a:extLst>
              <a:ext uri="{FF2B5EF4-FFF2-40B4-BE49-F238E27FC236}">
                <a16:creationId xmlns:a16="http://schemas.microsoft.com/office/drawing/2014/main" id="{0F9B1503-FBF6-4D31-91F3-8987AB42A2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6275" y="772908"/>
            <a:ext cx="256063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Theme of the Bible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7" name="Rectangle 44">
            <a:extLst>
              <a:ext uri="{FF2B5EF4-FFF2-40B4-BE49-F238E27FC236}">
                <a16:creationId xmlns:a16="http://schemas.microsoft.com/office/drawing/2014/main" id="{B3F20941-EDA0-429E-8F8B-F9AF9D7DFE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6613" y="772908"/>
            <a:ext cx="163195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Jesus Christ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8" name="Rectangle 45">
            <a:extLst>
              <a:ext uri="{FF2B5EF4-FFF2-40B4-BE49-F238E27FC236}">
                <a16:creationId xmlns:a16="http://schemas.microsoft.com/office/drawing/2014/main" id="{D07A989C-04C0-4397-92C5-356404465E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425" y="1149146"/>
            <a:ext cx="792162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Priest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9" name="Rectangle 46">
            <a:extLst>
              <a:ext uri="{FF2B5EF4-FFF2-40B4-BE49-F238E27FC236}">
                <a16:creationId xmlns:a16="http://schemas.microsoft.com/office/drawing/2014/main" id="{9D82055F-2965-4110-A617-07195BDD1B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6275" y="1145971"/>
            <a:ext cx="8937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Three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0" name="Rectangle 47">
            <a:extLst>
              <a:ext uri="{FF2B5EF4-FFF2-40B4-BE49-F238E27FC236}">
                <a16:creationId xmlns:a16="http://schemas.microsoft.com/office/drawing/2014/main" id="{1689F8B3-3B20-4B0F-B1C8-FBBF994C72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3350" y="1145971"/>
            <a:ext cx="2555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" name="Rectangle 48">
            <a:extLst>
              <a:ext uri="{FF2B5EF4-FFF2-40B4-BE49-F238E27FC236}">
                <a16:creationId xmlns:a16="http://schemas.microsoft.com/office/drawing/2014/main" id="{0F39BBF8-0C0D-4CC7-B41E-5591AFDF8D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7013" y="1145971"/>
            <a:ext cx="413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Sentence Summary of the Bible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" name="Rectangle 49">
            <a:extLst>
              <a:ext uri="{FF2B5EF4-FFF2-40B4-BE49-F238E27FC236}">
                <a16:creationId xmlns:a16="http://schemas.microsoft.com/office/drawing/2014/main" id="{F471C5D3-E9FD-4AD1-BF29-8719E8F5D3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6613" y="1145971"/>
            <a:ext cx="2606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Someone is coming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3" name="Rectangle 50">
            <a:extLst>
              <a:ext uri="{FF2B5EF4-FFF2-40B4-BE49-F238E27FC236}">
                <a16:creationId xmlns:a16="http://schemas.microsoft.com/office/drawing/2014/main" id="{B0FE9E7D-533E-413D-8FEE-D78D46587C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32950" y="1145971"/>
            <a:ext cx="242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.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Rectangle 51">
            <a:extLst>
              <a:ext uri="{FF2B5EF4-FFF2-40B4-BE49-F238E27FC236}">
                <a16:creationId xmlns:a16="http://schemas.microsoft.com/office/drawing/2014/main" id="{091FFA1F-D675-4419-A87A-B7F15C4207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6613" y="1514271"/>
            <a:ext cx="1420812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Someone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" name="Rectangle 52">
            <a:extLst>
              <a:ext uri="{FF2B5EF4-FFF2-40B4-BE49-F238E27FC236}">
                <a16:creationId xmlns:a16="http://schemas.microsoft.com/office/drawing/2014/main" id="{9560A545-C0B7-4E8F-906A-6381EFBE4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5500" y="1514271"/>
            <a:ext cx="100647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is here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53">
            <a:extLst>
              <a:ext uri="{FF2B5EF4-FFF2-40B4-BE49-F238E27FC236}">
                <a16:creationId xmlns:a16="http://schemas.microsoft.com/office/drawing/2014/main" id="{81507CCB-F894-4C38-BD11-96764CA996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6875" y="1514271"/>
            <a:ext cx="2428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.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7" name="Rectangle 54">
            <a:extLst>
              <a:ext uri="{FF2B5EF4-FFF2-40B4-BE49-F238E27FC236}">
                <a16:creationId xmlns:a16="http://schemas.microsoft.com/office/drawing/2014/main" id="{02BD0D53-B92D-4AD0-B0F7-925C3D9DAF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6613" y="1877808"/>
            <a:ext cx="1420812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Someone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" name="Rectangle 55">
            <a:extLst>
              <a:ext uri="{FF2B5EF4-FFF2-40B4-BE49-F238E27FC236}">
                <a16:creationId xmlns:a16="http://schemas.microsoft.com/office/drawing/2014/main" id="{E975F2E1-C93E-4D64-9A4B-3CADECC1CA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5500" y="1877808"/>
            <a:ext cx="2182812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is coming again.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74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F8D68DE-EF04-4EC3-8FC0-591CB7403E65}"/>
              </a:ext>
            </a:extLst>
          </p:cNvPr>
          <p:cNvSpPr txBox="1"/>
          <p:nvPr/>
        </p:nvSpPr>
        <p:spPr>
          <a:xfrm>
            <a:off x="133563" y="133564"/>
            <a:ext cx="10664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The Eternal Existence of Christ </a:t>
            </a:r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79ADB93C-5995-4704-A4A9-14BC6BA830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2404062"/>
              </p:ext>
            </p:extLst>
          </p:nvPr>
        </p:nvGraphicFramePr>
        <p:xfrm>
          <a:off x="654126" y="5439634"/>
          <a:ext cx="11234057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8694">
                  <a:extLst>
                    <a:ext uri="{9D8B030D-6E8A-4147-A177-3AD203B41FA5}">
                      <a16:colId xmlns:a16="http://schemas.microsoft.com/office/drawing/2014/main" val="2523933319"/>
                    </a:ext>
                  </a:extLst>
                </a:gridCol>
                <a:gridCol w="8765363">
                  <a:extLst>
                    <a:ext uri="{9D8B030D-6E8A-4147-A177-3AD203B41FA5}">
                      <a16:colId xmlns:a16="http://schemas.microsoft.com/office/drawing/2014/main" val="4072942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Priest:</a:t>
                      </a:r>
                    </a:p>
                    <a:p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Memory Verse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u="sng" dirty="0">
                          <a:solidFill>
                            <a:schemeClr val="tx1"/>
                          </a:solidFill>
                        </a:rPr>
                        <a:t>John 1:14</a:t>
                      </a:r>
                    </a:p>
                    <a:p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And the Word became flesh and dwelt among us, and we beheld His glory.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9631781"/>
                  </a:ext>
                </a:extLst>
              </a:tr>
            </a:tbl>
          </a:graphicData>
        </a:graphic>
      </p:graphicFrame>
      <p:graphicFrame>
        <p:nvGraphicFramePr>
          <p:cNvPr id="9" name="Table 6">
            <a:extLst>
              <a:ext uri="{FF2B5EF4-FFF2-40B4-BE49-F238E27FC236}">
                <a16:creationId xmlns:a16="http://schemas.microsoft.com/office/drawing/2014/main" id="{00E58BE0-F6FF-4C0D-ACEB-0B70C51A4D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3822566"/>
              </p:ext>
            </p:extLst>
          </p:nvPr>
        </p:nvGraphicFramePr>
        <p:xfrm>
          <a:off x="654126" y="3927121"/>
          <a:ext cx="11234057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8694">
                  <a:extLst>
                    <a:ext uri="{9D8B030D-6E8A-4147-A177-3AD203B41FA5}">
                      <a16:colId xmlns:a16="http://schemas.microsoft.com/office/drawing/2014/main" val="2523933319"/>
                    </a:ext>
                  </a:extLst>
                </a:gridCol>
                <a:gridCol w="8765363">
                  <a:extLst>
                    <a:ext uri="{9D8B030D-6E8A-4147-A177-3AD203B41FA5}">
                      <a16:colId xmlns:a16="http://schemas.microsoft.com/office/drawing/2014/main" val="4072942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Prophet:</a:t>
                      </a:r>
                    </a:p>
                    <a:p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Memory Verse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u="sng" dirty="0">
                          <a:solidFill>
                            <a:schemeClr val="tx1"/>
                          </a:solidFill>
                        </a:rPr>
                        <a:t>John 1:1</a:t>
                      </a:r>
                    </a:p>
                    <a:p>
                      <a:r>
                        <a:rPr lang="en-US" sz="2800" u="none" dirty="0">
                          <a:solidFill>
                            <a:schemeClr val="tx1"/>
                          </a:solidFill>
                        </a:rPr>
                        <a:t>In the beginning was the Word, and the Word was with God, and the Word was God.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9631781"/>
                  </a:ext>
                </a:extLst>
              </a:tr>
            </a:tbl>
          </a:graphicData>
        </a:graphic>
      </p:graphicFrame>
      <p:sp>
        <p:nvSpPr>
          <p:cNvPr id="6" name="AutoShape 3">
            <a:extLst>
              <a:ext uri="{FF2B5EF4-FFF2-40B4-BE49-F238E27FC236}">
                <a16:creationId xmlns:a16="http://schemas.microsoft.com/office/drawing/2014/main" id="{CF41A8EA-A004-46FD-A5A0-C354BB492E7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55638" y="688975"/>
            <a:ext cx="11190287" cy="325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Line 5">
            <a:extLst>
              <a:ext uri="{FF2B5EF4-FFF2-40B4-BE49-F238E27FC236}">
                <a16:creationId xmlns:a16="http://schemas.microsoft.com/office/drawing/2014/main" id="{4C9E6912-76EB-4966-90E7-B9F92F663132}"/>
              </a:ext>
            </a:extLst>
          </p:cNvPr>
          <p:cNvSpPr>
            <a:spLocks noChangeShapeType="1"/>
          </p:cNvSpPr>
          <p:nvPr/>
        </p:nvSpPr>
        <p:spPr bwMode="auto">
          <a:xfrm>
            <a:off x="1874838" y="765175"/>
            <a:ext cx="0" cy="2646293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Line 6">
            <a:extLst>
              <a:ext uri="{FF2B5EF4-FFF2-40B4-BE49-F238E27FC236}">
                <a16:creationId xmlns:a16="http://schemas.microsoft.com/office/drawing/2014/main" id="{D265610C-057D-45E1-9536-2D7CFEAA1E55}"/>
              </a:ext>
            </a:extLst>
          </p:cNvPr>
          <p:cNvSpPr>
            <a:spLocks noChangeShapeType="1"/>
          </p:cNvSpPr>
          <p:nvPr/>
        </p:nvSpPr>
        <p:spPr bwMode="auto">
          <a:xfrm>
            <a:off x="7207250" y="765175"/>
            <a:ext cx="0" cy="2663825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Line 7">
            <a:extLst>
              <a:ext uri="{FF2B5EF4-FFF2-40B4-BE49-F238E27FC236}">
                <a16:creationId xmlns:a16="http://schemas.microsoft.com/office/drawing/2014/main" id="{4F0D9131-5BD3-4E69-808E-C95E3AD20BD1}"/>
              </a:ext>
            </a:extLst>
          </p:cNvPr>
          <p:cNvSpPr>
            <a:spLocks noChangeShapeType="1"/>
          </p:cNvSpPr>
          <p:nvPr/>
        </p:nvSpPr>
        <p:spPr bwMode="auto">
          <a:xfrm>
            <a:off x="657225" y="1147763"/>
            <a:ext cx="11180762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8">
            <a:extLst>
              <a:ext uri="{FF2B5EF4-FFF2-40B4-BE49-F238E27FC236}">
                <a16:creationId xmlns:a16="http://schemas.microsoft.com/office/drawing/2014/main" id="{6A875D82-3B45-4818-BAFB-D17538B50C2E}"/>
              </a:ext>
            </a:extLst>
          </p:cNvPr>
          <p:cNvSpPr>
            <a:spLocks noChangeShapeType="1"/>
          </p:cNvSpPr>
          <p:nvPr/>
        </p:nvSpPr>
        <p:spPr bwMode="auto">
          <a:xfrm>
            <a:off x="657225" y="1522413"/>
            <a:ext cx="11180762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9">
            <a:extLst>
              <a:ext uri="{FF2B5EF4-FFF2-40B4-BE49-F238E27FC236}">
                <a16:creationId xmlns:a16="http://schemas.microsoft.com/office/drawing/2014/main" id="{482457FC-E722-4EDB-A92B-B149A99EFA65}"/>
              </a:ext>
            </a:extLst>
          </p:cNvPr>
          <p:cNvSpPr>
            <a:spLocks noChangeShapeType="1"/>
          </p:cNvSpPr>
          <p:nvPr/>
        </p:nvSpPr>
        <p:spPr bwMode="auto">
          <a:xfrm>
            <a:off x="657225" y="1898650"/>
            <a:ext cx="11180762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10">
            <a:extLst>
              <a:ext uri="{FF2B5EF4-FFF2-40B4-BE49-F238E27FC236}">
                <a16:creationId xmlns:a16="http://schemas.microsoft.com/office/drawing/2014/main" id="{65103D57-6BD4-4B3A-869F-3BF8F11A099F}"/>
              </a:ext>
            </a:extLst>
          </p:cNvPr>
          <p:cNvSpPr>
            <a:spLocks noChangeShapeType="1"/>
          </p:cNvSpPr>
          <p:nvPr/>
        </p:nvSpPr>
        <p:spPr bwMode="auto">
          <a:xfrm>
            <a:off x="657225" y="2273300"/>
            <a:ext cx="11180762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11">
            <a:extLst>
              <a:ext uri="{FF2B5EF4-FFF2-40B4-BE49-F238E27FC236}">
                <a16:creationId xmlns:a16="http://schemas.microsoft.com/office/drawing/2014/main" id="{A7DFC80D-2EF9-48D7-8CBC-B6D4A444DE60}"/>
              </a:ext>
            </a:extLst>
          </p:cNvPr>
          <p:cNvSpPr>
            <a:spLocks noChangeShapeType="1"/>
          </p:cNvSpPr>
          <p:nvPr/>
        </p:nvSpPr>
        <p:spPr bwMode="auto">
          <a:xfrm>
            <a:off x="657225" y="2649538"/>
            <a:ext cx="11180762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12">
            <a:extLst>
              <a:ext uri="{FF2B5EF4-FFF2-40B4-BE49-F238E27FC236}">
                <a16:creationId xmlns:a16="http://schemas.microsoft.com/office/drawing/2014/main" id="{910056BF-2F20-42AD-B735-F568873962B1}"/>
              </a:ext>
            </a:extLst>
          </p:cNvPr>
          <p:cNvSpPr>
            <a:spLocks noChangeShapeType="1"/>
          </p:cNvSpPr>
          <p:nvPr/>
        </p:nvSpPr>
        <p:spPr bwMode="auto">
          <a:xfrm>
            <a:off x="657225" y="3411468"/>
            <a:ext cx="11180762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Line 13">
            <a:extLst>
              <a:ext uri="{FF2B5EF4-FFF2-40B4-BE49-F238E27FC236}">
                <a16:creationId xmlns:a16="http://schemas.microsoft.com/office/drawing/2014/main" id="{66580229-1C5E-4A1D-A049-1AA41AB0701A}"/>
              </a:ext>
            </a:extLst>
          </p:cNvPr>
          <p:cNvSpPr>
            <a:spLocks noChangeShapeType="1"/>
          </p:cNvSpPr>
          <p:nvPr/>
        </p:nvSpPr>
        <p:spPr bwMode="auto">
          <a:xfrm>
            <a:off x="661988" y="765175"/>
            <a:ext cx="0" cy="2663825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Line 14">
            <a:extLst>
              <a:ext uri="{FF2B5EF4-FFF2-40B4-BE49-F238E27FC236}">
                <a16:creationId xmlns:a16="http://schemas.microsoft.com/office/drawing/2014/main" id="{4ACC7E27-EE8B-4144-9757-EEEAB1796815}"/>
              </a:ext>
            </a:extLst>
          </p:cNvPr>
          <p:cNvSpPr>
            <a:spLocks noChangeShapeType="1"/>
          </p:cNvSpPr>
          <p:nvPr/>
        </p:nvSpPr>
        <p:spPr bwMode="auto">
          <a:xfrm>
            <a:off x="11831638" y="765175"/>
            <a:ext cx="0" cy="2646293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15">
            <a:extLst>
              <a:ext uri="{FF2B5EF4-FFF2-40B4-BE49-F238E27FC236}">
                <a16:creationId xmlns:a16="http://schemas.microsoft.com/office/drawing/2014/main" id="{199B8ED3-7ED4-402B-A1C9-0F33D6253F4A}"/>
              </a:ext>
            </a:extLst>
          </p:cNvPr>
          <p:cNvSpPr>
            <a:spLocks noChangeShapeType="1"/>
          </p:cNvSpPr>
          <p:nvPr/>
        </p:nvSpPr>
        <p:spPr bwMode="auto">
          <a:xfrm>
            <a:off x="657225" y="771525"/>
            <a:ext cx="11180762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Rectangle 17">
            <a:extLst>
              <a:ext uri="{FF2B5EF4-FFF2-40B4-BE49-F238E27FC236}">
                <a16:creationId xmlns:a16="http://schemas.microsoft.com/office/drawing/2014/main" id="{9C02B5B2-609C-4548-AB64-A7A187AC1C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613" y="782638"/>
            <a:ext cx="1058862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Prophet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EDF7DE15-8DBC-4B4A-BBE2-C5EFEDC161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0875" y="781050"/>
            <a:ext cx="365125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In the Beginning, Jesus Was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40F6F55D-B6E6-4A7C-88D3-FC2545BB53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3288" y="781050"/>
            <a:ext cx="31242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With God and Was God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20">
            <a:extLst>
              <a:ext uri="{FF2B5EF4-FFF2-40B4-BE49-F238E27FC236}">
                <a16:creationId xmlns:a16="http://schemas.microsoft.com/office/drawing/2014/main" id="{A6A70CB5-BAFB-4E18-BC1F-803388F33F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613" y="1157288"/>
            <a:ext cx="1058862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Prophet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Rectangle 21">
            <a:extLst>
              <a:ext uri="{FF2B5EF4-FFF2-40B4-BE49-F238E27FC236}">
                <a16:creationId xmlns:a16="http://schemas.microsoft.com/office/drawing/2014/main" id="{714874E1-1932-4AFF-B987-BF50CCEFA8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0875" y="1157288"/>
            <a:ext cx="319087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Christ’s Role in Creation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22">
            <a:extLst>
              <a:ext uri="{FF2B5EF4-FFF2-40B4-BE49-F238E27FC236}">
                <a16:creationId xmlns:a16="http://schemas.microsoft.com/office/drawing/2014/main" id="{6C113437-C0A3-4D7C-B2D1-DA542164EF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3288" y="1157288"/>
            <a:ext cx="465455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All Things Were Made Through Him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Rectangle 23">
            <a:extLst>
              <a:ext uri="{FF2B5EF4-FFF2-40B4-BE49-F238E27FC236}">
                <a16:creationId xmlns:a16="http://schemas.microsoft.com/office/drawing/2014/main" id="{EAD2B524-5C47-42AA-B3E4-8BDE8D96C6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613" y="1533525"/>
            <a:ext cx="1058862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Prophet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4">
            <a:extLst>
              <a:ext uri="{FF2B5EF4-FFF2-40B4-BE49-F238E27FC236}">
                <a16:creationId xmlns:a16="http://schemas.microsoft.com/office/drawing/2014/main" id="{7BED07A9-ADD3-4777-AB77-178F6A46F9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0875" y="1531938"/>
            <a:ext cx="340677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The Word (Jesus) Became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5">
            <a:extLst>
              <a:ext uri="{FF2B5EF4-FFF2-40B4-BE49-F238E27FC236}">
                <a16:creationId xmlns:a16="http://schemas.microsoft.com/office/drawing/2014/main" id="{E3B88CF0-5FB2-4B79-BDC4-F2A68F2BAB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3288" y="1531938"/>
            <a:ext cx="35448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Flesh and Dwelt Among Us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Rectangle 26">
            <a:extLst>
              <a:ext uri="{FF2B5EF4-FFF2-40B4-BE49-F238E27FC236}">
                <a16:creationId xmlns:a16="http://schemas.microsoft.com/office/drawing/2014/main" id="{9D7C73E3-0DB5-4D5C-8FC4-E8E2ADD93E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613" y="1908175"/>
            <a:ext cx="1058862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Prophet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Rectangle 29">
            <a:extLst>
              <a:ext uri="{FF2B5EF4-FFF2-40B4-BE49-F238E27FC236}">
                <a16:creationId xmlns:a16="http://schemas.microsoft.com/office/drawing/2014/main" id="{C294DDAD-1097-4292-8D70-BDD9491D2E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613" y="2284413"/>
            <a:ext cx="1058862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Prophet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Rectangle 30">
            <a:extLst>
              <a:ext uri="{FF2B5EF4-FFF2-40B4-BE49-F238E27FC236}">
                <a16:creationId xmlns:a16="http://schemas.microsoft.com/office/drawing/2014/main" id="{B8F04D25-2278-44C1-AEC2-670E210AA7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0875" y="1895552"/>
            <a:ext cx="4087812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KEY LOCATION: Jesus Is Eternal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Rectangle 31">
            <a:extLst>
              <a:ext uri="{FF2B5EF4-FFF2-40B4-BE49-F238E27FC236}">
                <a16:creationId xmlns:a16="http://schemas.microsoft.com/office/drawing/2014/main" id="{F8260F0D-D4E0-4C93-8A50-73871B3729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3288" y="1895552"/>
            <a:ext cx="121443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John 1:1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Rectangle 32">
            <a:extLst>
              <a:ext uri="{FF2B5EF4-FFF2-40B4-BE49-F238E27FC236}">
                <a16:creationId xmlns:a16="http://schemas.microsoft.com/office/drawing/2014/main" id="{1BFE4E45-DB0A-4F57-9069-376212E171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613" y="2659063"/>
            <a:ext cx="1058862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Prophet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" name="Rectangle 33">
            <a:extLst>
              <a:ext uri="{FF2B5EF4-FFF2-40B4-BE49-F238E27FC236}">
                <a16:creationId xmlns:a16="http://schemas.microsoft.com/office/drawing/2014/main" id="{E13CA63F-EFAF-49CC-B124-3BD800A6F0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0875" y="2268615"/>
            <a:ext cx="519747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KEY LOCATION: Jesus Created All Things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Rectangle 34">
            <a:extLst>
              <a:ext uri="{FF2B5EF4-FFF2-40B4-BE49-F238E27FC236}">
                <a16:creationId xmlns:a16="http://schemas.microsoft.com/office/drawing/2014/main" id="{67AEBF6D-96F2-494A-9F5D-24BDF1CB93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3288" y="2268615"/>
            <a:ext cx="121443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John 1:3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" name="Rectangle 36">
            <a:extLst>
              <a:ext uri="{FF2B5EF4-FFF2-40B4-BE49-F238E27FC236}">
                <a16:creationId xmlns:a16="http://schemas.microsoft.com/office/drawing/2014/main" id="{025F256C-0367-4B16-970F-8ACD08161A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0875" y="2646440"/>
            <a:ext cx="217963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KEY LOCATION: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" name="Rectangle 37">
            <a:extLst>
              <a:ext uri="{FF2B5EF4-FFF2-40B4-BE49-F238E27FC236}">
                <a16:creationId xmlns:a16="http://schemas.microsoft.com/office/drawing/2014/main" id="{DE4BA2D6-0883-4729-B828-9D03AFFFAE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0875" y="3009977"/>
            <a:ext cx="496093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The Eternal Word (God) Became Flesh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Rectangle 38">
            <a:extLst>
              <a:ext uri="{FF2B5EF4-FFF2-40B4-BE49-F238E27FC236}">
                <a16:creationId xmlns:a16="http://schemas.microsoft.com/office/drawing/2014/main" id="{0C49E025-AC3A-4C91-B7BE-DDDF2AAEBA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3288" y="2646440"/>
            <a:ext cx="167005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John 1:1, 14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6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3" grpId="0"/>
      <p:bldP spid="34" grpId="0"/>
      <p:bldP spid="35" grpId="0"/>
      <p:bldP spid="36" grpId="0"/>
      <p:bldP spid="37" grpId="0"/>
      <p:bldP spid="38" grpId="0"/>
      <p:bldP spid="40" grpId="0"/>
      <p:bldP spid="41" grpId="0"/>
      <p:bldP spid="4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F8D68DE-EF04-4EC3-8FC0-591CB7403E65}"/>
              </a:ext>
            </a:extLst>
          </p:cNvPr>
          <p:cNvSpPr txBox="1"/>
          <p:nvPr/>
        </p:nvSpPr>
        <p:spPr>
          <a:xfrm>
            <a:off x="133563" y="133564"/>
            <a:ext cx="10664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The Coming of Jesus Christ </a:t>
            </a:r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678A6D3E-55DB-40A4-B9AF-B42322768278}"/>
              </a:ext>
            </a:extLst>
          </p:cNvPr>
          <p:cNvGraphicFramePr>
            <a:graphicFrameLocks/>
          </p:cNvGraphicFramePr>
          <p:nvPr/>
        </p:nvGraphicFramePr>
        <p:xfrm>
          <a:off x="654126" y="4340074"/>
          <a:ext cx="11234057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8694">
                  <a:extLst>
                    <a:ext uri="{9D8B030D-6E8A-4147-A177-3AD203B41FA5}">
                      <a16:colId xmlns:a16="http://schemas.microsoft.com/office/drawing/2014/main" val="2523933319"/>
                    </a:ext>
                  </a:extLst>
                </a:gridCol>
                <a:gridCol w="8765363">
                  <a:extLst>
                    <a:ext uri="{9D8B030D-6E8A-4147-A177-3AD203B41FA5}">
                      <a16:colId xmlns:a16="http://schemas.microsoft.com/office/drawing/2014/main" val="4072942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Priest:</a:t>
                      </a:r>
                    </a:p>
                    <a:p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Memory Verse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u="sng" dirty="0">
                          <a:solidFill>
                            <a:schemeClr val="tx1"/>
                          </a:solidFill>
                        </a:rPr>
                        <a:t>Matthew 1:21</a:t>
                      </a:r>
                    </a:p>
                    <a:p>
                      <a:r>
                        <a:rPr lang="en-US" sz="2800" u="none" dirty="0">
                          <a:solidFill>
                            <a:schemeClr val="tx1"/>
                          </a:solidFill>
                        </a:rPr>
                        <a:t>And she will bring forth a Son, and you shall call His name Jesus, for He will save His people from their sins.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9631781"/>
                  </a:ext>
                </a:extLst>
              </a:tr>
            </a:tbl>
          </a:graphicData>
        </a:graphic>
      </p:graphicFrame>
      <p:sp>
        <p:nvSpPr>
          <p:cNvPr id="6" name="AutoShape 3">
            <a:extLst>
              <a:ext uri="{FF2B5EF4-FFF2-40B4-BE49-F238E27FC236}">
                <a16:creationId xmlns:a16="http://schemas.microsoft.com/office/drawing/2014/main" id="{BA453D74-063F-45B3-B217-A4DAD1F4830D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57225" y="685800"/>
            <a:ext cx="11188700" cy="289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Line 5">
            <a:extLst>
              <a:ext uri="{FF2B5EF4-FFF2-40B4-BE49-F238E27FC236}">
                <a16:creationId xmlns:a16="http://schemas.microsoft.com/office/drawing/2014/main" id="{DA7E0D8F-A0C6-49B2-82DF-E4E10ABE8D5F}"/>
              </a:ext>
            </a:extLst>
          </p:cNvPr>
          <p:cNvSpPr>
            <a:spLocks noChangeShapeType="1"/>
          </p:cNvSpPr>
          <p:nvPr/>
        </p:nvSpPr>
        <p:spPr bwMode="auto">
          <a:xfrm>
            <a:off x="1876425" y="762000"/>
            <a:ext cx="0" cy="264160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Line 6">
            <a:extLst>
              <a:ext uri="{FF2B5EF4-FFF2-40B4-BE49-F238E27FC236}">
                <a16:creationId xmlns:a16="http://schemas.microsoft.com/office/drawing/2014/main" id="{63921E4D-16AB-4325-96FC-A3DD0B4D82DC}"/>
              </a:ext>
            </a:extLst>
          </p:cNvPr>
          <p:cNvSpPr>
            <a:spLocks noChangeShapeType="1"/>
          </p:cNvSpPr>
          <p:nvPr/>
        </p:nvSpPr>
        <p:spPr bwMode="auto">
          <a:xfrm>
            <a:off x="7478713" y="762000"/>
            <a:ext cx="0" cy="264160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Line 7">
            <a:extLst>
              <a:ext uri="{FF2B5EF4-FFF2-40B4-BE49-F238E27FC236}">
                <a16:creationId xmlns:a16="http://schemas.microsoft.com/office/drawing/2014/main" id="{C4DEB196-87AB-4D93-B9A4-258B613DC9FE}"/>
              </a:ext>
            </a:extLst>
          </p:cNvPr>
          <p:cNvSpPr>
            <a:spLocks noChangeShapeType="1"/>
          </p:cNvSpPr>
          <p:nvPr/>
        </p:nvSpPr>
        <p:spPr bwMode="auto">
          <a:xfrm>
            <a:off x="658813" y="1144588"/>
            <a:ext cx="11179175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Line 8">
            <a:extLst>
              <a:ext uri="{FF2B5EF4-FFF2-40B4-BE49-F238E27FC236}">
                <a16:creationId xmlns:a16="http://schemas.microsoft.com/office/drawing/2014/main" id="{73975C6D-B5B8-4132-8242-CB70168710C6}"/>
              </a:ext>
            </a:extLst>
          </p:cNvPr>
          <p:cNvSpPr>
            <a:spLocks noChangeShapeType="1"/>
          </p:cNvSpPr>
          <p:nvPr/>
        </p:nvSpPr>
        <p:spPr bwMode="auto">
          <a:xfrm>
            <a:off x="658813" y="1519238"/>
            <a:ext cx="11179175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9">
            <a:extLst>
              <a:ext uri="{FF2B5EF4-FFF2-40B4-BE49-F238E27FC236}">
                <a16:creationId xmlns:a16="http://schemas.microsoft.com/office/drawing/2014/main" id="{80FBD9CC-5E15-4E6A-B638-6265A6D8CAD0}"/>
              </a:ext>
            </a:extLst>
          </p:cNvPr>
          <p:cNvSpPr>
            <a:spLocks noChangeShapeType="1"/>
          </p:cNvSpPr>
          <p:nvPr/>
        </p:nvSpPr>
        <p:spPr bwMode="auto">
          <a:xfrm>
            <a:off x="658813" y="1895475"/>
            <a:ext cx="11179175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10">
            <a:extLst>
              <a:ext uri="{FF2B5EF4-FFF2-40B4-BE49-F238E27FC236}">
                <a16:creationId xmlns:a16="http://schemas.microsoft.com/office/drawing/2014/main" id="{87002AD2-3F38-4757-9E15-0B01B3EDCDFE}"/>
              </a:ext>
            </a:extLst>
          </p:cNvPr>
          <p:cNvSpPr>
            <a:spLocks noChangeShapeType="1"/>
          </p:cNvSpPr>
          <p:nvPr/>
        </p:nvSpPr>
        <p:spPr bwMode="auto">
          <a:xfrm>
            <a:off x="658813" y="2270125"/>
            <a:ext cx="11179175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11">
            <a:extLst>
              <a:ext uri="{FF2B5EF4-FFF2-40B4-BE49-F238E27FC236}">
                <a16:creationId xmlns:a16="http://schemas.microsoft.com/office/drawing/2014/main" id="{E7B8CE1A-0E6F-46D8-9A5A-0EF3B5FD8A5E}"/>
              </a:ext>
            </a:extLst>
          </p:cNvPr>
          <p:cNvSpPr>
            <a:spLocks noChangeShapeType="1"/>
          </p:cNvSpPr>
          <p:nvPr/>
        </p:nvSpPr>
        <p:spPr bwMode="auto">
          <a:xfrm>
            <a:off x="658813" y="2646363"/>
            <a:ext cx="11179175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12">
            <a:extLst>
              <a:ext uri="{FF2B5EF4-FFF2-40B4-BE49-F238E27FC236}">
                <a16:creationId xmlns:a16="http://schemas.microsoft.com/office/drawing/2014/main" id="{6770EED2-E53F-4361-9800-A90FCD5A9CD4}"/>
              </a:ext>
            </a:extLst>
          </p:cNvPr>
          <p:cNvSpPr>
            <a:spLocks noChangeShapeType="1"/>
          </p:cNvSpPr>
          <p:nvPr/>
        </p:nvSpPr>
        <p:spPr bwMode="auto">
          <a:xfrm>
            <a:off x="658813" y="3021013"/>
            <a:ext cx="11179175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13">
            <a:extLst>
              <a:ext uri="{FF2B5EF4-FFF2-40B4-BE49-F238E27FC236}">
                <a16:creationId xmlns:a16="http://schemas.microsoft.com/office/drawing/2014/main" id="{86EA7E9E-07D6-4D1C-A9BE-414E41FBBF62}"/>
              </a:ext>
            </a:extLst>
          </p:cNvPr>
          <p:cNvSpPr>
            <a:spLocks noChangeShapeType="1"/>
          </p:cNvSpPr>
          <p:nvPr/>
        </p:nvSpPr>
        <p:spPr bwMode="auto">
          <a:xfrm>
            <a:off x="663575" y="762000"/>
            <a:ext cx="0" cy="264160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Line 14">
            <a:extLst>
              <a:ext uri="{FF2B5EF4-FFF2-40B4-BE49-F238E27FC236}">
                <a16:creationId xmlns:a16="http://schemas.microsoft.com/office/drawing/2014/main" id="{FDE3C4C9-2232-40EA-BA7C-155653250945}"/>
              </a:ext>
            </a:extLst>
          </p:cNvPr>
          <p:cNvSpPr>
            <a:spLocks noChangeShapeType="1"/>
          </p:cNvSpPr>
          <p:nvPr/>
        </p:nvSpPr>
        <p:spPr bwMode="auto">
          <a:xfrm>
            <a:off x="11831638" y="762000"/>
            <a:ext cx="0" cy="264160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Line 15">
            <a:extLst>
              <a:ext uri="{FF2B5EF4-FFF2-40B4-BE49-F238E27FC236}">
                <a16:creationId xmlns:a16="http://schemas.microsoft.com/office/drawing/2014/main" id="{CB51C6FE-FBFA-4FDB-B702-63237ED3CF6A}"/>
              </a:ext>
            </a:extLst>
          </p:cNvPr>
          <p:cNvSpPr>
            <a:spLocks noChangeShapeType="1"/>
          </p:cNvSpPr>
          <p:nvPr/>
        </p:nvSpPr>
        <p:spPr bwMode="auto">
          <a:xfrm>
            <a:off x="658813" y="768350"/>
            <a:ext cx="11179175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16">
            <a:extLst>
              <a:ext uri="{FF2B5EF4-FFF2-40B4-BE49-F238E27FC236}">
                <a16:creationId xmlns:a16="http://schemas.microsoft.com/office/drawing/2014/main" id="{6AFADB40-D18B-4971-8150-D2441B925060}"/>
              </a:ext>
            </a:extLst>
          </p:cNvPr>
          <p:cNvSpPr>
            <a:spLocks noChangeShapeType="1"/>
          </p:cNvSpPr>
          <p:nvPr/>
        </p:nvSpPr>
        <p:spPr bwMode="auto">
          <a:xfrm>
            <a:off x="658813" y="3397250"/>
            <a:ext cx="11179175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Rectangle 17">
            <a:extLst>
              <a:ext uri="{FF2B5EF4-FFF2-40B4-BE49-F238E27FC236}">
                <a16:creationId xmlns:a16="http://schemas.microsoft.com/office/drawing/2014/main" id="{F237E436-09B7-4DAE-B4AA-31CFCEE62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00" y="779463"/>
            <a:ext cx="105727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Prophet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1C909AD0-E552-45AE-B7AF-C61634016C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2463" y="776288"/>
            <a:ext cx="516255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Three Anointed Roles Fulfilled By Christ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7FCD3DDA-1D24-4D02-8A5D-26BC085B6E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0" y="776288"/>
            <a:ext cx="322262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Prophet, Priest and King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Rectangle 20">
            <a:extLst>
              <a:ext uri="{FF2B5EF4-FFF2-40B4-BE49-F238E27FC236}">
                <a16:creationId xmlns:a16="http://schemas.microsoft.com/office/drawing/2014/main" id="{66D61B0A-0F8A-4945-B99B-CB8641C8CA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00" y="1154113"/>
            <a:ext cx="105727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Prophet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21">
            <a:extLst>
              <a:ext uri="{FF2B5EF4-FFF2-40B4-BE49-F238E27FC236}">
                <a16:creationId xmlns:a16="http://schemas.microsoft.com/office/drawing/2014/main" id="{EBCAA80C-9768-4F6A-8C68-774A2BAA5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2463" y="1154113"/>
            <a:ext cx="515778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Number of O.T. Prophecies About Jesus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Rectangle 22">
            <a:extLst>
              <a:ext uri="{FF2B5EF4-FFF2-40B4-BE49-F238E27FC236}">
                <a16:creationId xmlns:a16="http://schemas.microsoft.com/office/drawing/2014/main" id="{FAEB88CA-C66D-4752-85BA-112AE1246E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0" y="1154113"/>
            <a:ext cx="62547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332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id="{69B302AF-0489-4A57-9822-92C252218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00" y="1530350"/>
            <a:ext cx="79057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Priest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Rectangle 24">
            <a:extLst>
              <a:ext uri="{FF2B5EF4-FFF2-40B4-BE49-F238E27FC236}">
                <a16:creationId xmlns:a16="http://schemas.microsoft.com/office/drawing/2014/main" id="{4E1CA389-3F7F-494B-9F38-BF05E495D1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2463" y="1527175"/>
            <a:ext cx="524192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City Where the Angel Appeared to Mary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5">
            <a:extLst>
              <a:ext uri="{FF2B5EF4-FFF2-40B4-BE49-F238E27FC236}">
                <a16:creationId xmlns:a16="http://schemas.microsoft.com/office/drawing/2014/main" id="{0417290B-2167-4C51-8386-F7CBF1557A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0" y="1527175"/>
            <a:ext cx="131762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Nazareth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6">
            <a:extLst>
              <a:ext uri="{FF2B5EF4-FFF2-40B4-BE49-F238E27FC236}">
                <a16:creationId xmlns:a16="http://schemas.microsoft.com/office/drawing/2014/main" id="{3867F257-0BF6-48A0-94A3-270E30F063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00" y="1905000"/>
            <a:ext cx="105727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Prophet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Rectangle 27">
            <a:extLst>
              <a:ext uri="{FF2B5EF4-FFF2-40B4-BE49-F238E27FC236}">
                <a16:creationId xmlns:a16="http://schemas.microsoft.com/office/drawing/2014/main" id="{B0866A27-E9F2-4F21-901C-F192842312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2463" y="1905000"/>
            <a:ext cx="485457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Mother and Earthly "Father" of Jesus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Rectangle 28">
            <a:extLst>
              <a:ext uri="{FF2B5EF4-FFF2-40B4-BE49-F238E27FC236}">
                <a16:creationId xmlns:a16="http://schemas.microsoft.com/office/drawing/2014/main" id="{D07E9C9E-4212-4E21-9478-E0782A6D10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0" y="1905000"/>
            <a:ext cx="20526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Mary &amp; Joseph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Rectangle 29">
            <a:extLst>
              <a:ext uri="{FF2B5EF4-FFF2-40B4-BE49-F238E27FC236}">
                <a16:creationId xmlns:a16="http://schemas.microsoft.com/office/drawing/2014/main" id="{455E1A56-8756-4D35-B9C5-8725762B8E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00" y="2281238"/>
            <a:ext cx="105727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Prophet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Rectangle 30">
            <a:extLst>
              <a:ext uri="{FF2B5EF4-FFF2-40B4-BE49-F238E27FC236}">
                <a16:creationId xmlns:a16="http://schemas.microsoft.com/office/drawing/2014/main" id="{A4011500-7011-4D54-BDFF-295A075203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2463" y="2278063"/>
            <a:ext cx="251777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Birthplace of Jesus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Rectangle 31">
            <a:extLst>
              <a:ext uri="{FF2B5EF4-FFF2-40B4-BE49-F238E27FC236}">
                <a16:creationId xmlns:a16="http://schemas.microsoft.com/office/drawing/2014/main" id="{3075E42D-D805-4724-ADEE-048F6CB084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0" y="2278063"/>
            <a:ext cx="16208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Bethlehem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Rectangle 32">
            <a:extLst>
              <a:ext uri="{FF2B5EF4-FFF2-40B4-BE49-F238E27FC236}">
                <a16:creationId xmlns:a16="http://schemas.microsoft.com/office/drawing/2014/main" id="{9BFCE955-748B-423A-ADFD-E7A4225A11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00" y="2655888"/>
            <a:ext cx="105727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Prophet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Rectangle 33">
            <a:extLst>
              <a:ext uri="{FF2B5EF4-FFF2-40B4-BE49-F238E27FC236}">
                <a16:creationId xmlns:a16="http://schemas.microsoft.com/office/drawing/2014/main" id="{7672FDD3-F6B8-4503-A217-E244D3A845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2463" y="2655888"/>
            <a:ext cx="550227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Where Joseph Took Jesus to Escape Herod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" name="Rectangle 34">
            <a:extLst>
              <a:ext uri="{FF2B5EF4-FFF2-40B4-BE49-F238E27FC236}">
                <a16:creationId xmlns:a16="http://schemas.microsoft.com/office/drawing/2014/main" id="{45EF6F5F-7C0A-48A6-B5AC-1787BEB61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0" y="2655888"/>
            <a:ext cx="87312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Egypt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Rectangle 35">
            <a:extLst>
              <a:ext uri="{FF2B5EF4-FFF2-40B4-BE49-F238E27FC236}">
                <a16:creationId xmlns:a16="http://schemas.microsoft.com/office/drawing/2014/main" id="{162AC6FE-F1D5-4112-BB83-0121A1275A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00" y="3032125"/>
            <a:ext cx="105727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Prophet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" name="Rectangle 36">
            <a:extLst>
              <a:ext uri="{FF2B5EF4-FFF2-40B4-BE49-F238E27FC236}">
                <a16:creationId xmlns:a16="http://schemas.microsoft.com/office/drawing/2014/main" id="{E893022B-DED3-416A-8ED8-09DC37E74C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2463" y="3028950"/>
            <a:ext cx="26416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Hometown of Jesus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" name="Rectangle 37">
            <a:extLst>
              <a:ext uri="{FF2B5EF4-FFF2-40B4-BE49-F238E27FC236}">
                <a16:creationId xmlns:a16="http://schemas.microsoft.com/office/drawing/2014/main" id="{122169A4-25F8-4D9B-ACE4-6BE1895B2E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0" y="3028950"/>
            <a:ext cx="131762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Nazareth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816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F8D68DE-EF04-4EC3-8FC0-591CB7403E65}"/>
              </a:ext>
            </a:extLst>
          </p:cNvPr>
          <p:cNvSpPr txBox="1"/>
          <p:nvPr/>
        </p:nvSpPr>
        <p:spPr>
          <a:xfrm>
            <a:off x="133563" y="133564"/>
            <a:ext cx="10664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Jesus As a Pre-Teen</a:t>
            </a:r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7CD0F8D0-645B-4E38-B5F2-B299CDE422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540649"/>
              </p:ext>
            </p:extLst>
          </p:nvPr>
        </p:nvGraphicFramePr>
        <p:xfrm>
          <a:off x="654126" y="4910342"/>
          <a:ext cx="10613642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8694">
                  <a:extLst>
                    <a:ext uri="{9D8B030D-6E8A-4147-A177-3AD203B41FA5}">
                      <a16:colId xmlns:a16="http://schemas.microsoft.com/office/drawing/2014/main" val="2523933319"/>
                    </a:ext>
                  </a:extLst>
                </a:gridCol>
                <a:gridCol w="8144948">
                  <a:extLst>
                    <a:ext uri="{9D8B030D-6E8A-4147-A177-3AD203B41FA5}">
                      <a16:colId xmlns:a16="http://schemas.microsoft.com/office/drawing/2014/main" val="4072942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Prophet:</a:t>
                      </a:r>
                    </a:p>
                    <a:p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Memory Verse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u="sng" dirty="0">
                          <a:solidFill>
                            <a:schemeClr val="tx1"/>
                          </a:solidFill>
                        </a:rPr>
                        <a:t>Luke 2:52</a:t>
                      </a:r>
                    </a:p>
                    <a:p>
                      <a:r>
                        <a:rPr lang="en-US" sz="2800" u="none" dirty="0">
                          <a:solidFill>
                            <a:schemeClr val="tx1"/>
                          </a:solidFill>
                        </a:rPr>
                        <a:t>Jesus increased in wisdom and stature, and in favor with God and men.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9631781"/>
                  </a:ext>
                </a:extLst>
              </a:tr>
            </a:tbl>
          </a:graphicData>
        </a:graphic>
      </p:graphicFrame>
      <p:sp>
        <p:nvSpPr>
          <p:cNvPr id="6" name="AutoShape 3">
            <a:extLst>
              <a:ext uri="{FF2B5EF4-FFF2-40B4-BE49-F238E27FC236}">
                <a16:creationId xmlns:a16="http://schemas.microsoft.com/office/drawing/2014/main" id="{D2FD4555-E9B2-4FD8-BCD7-C405E53BBE2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68338" y="685800"/>
            <a:ext cx="10631487" cy="396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Line 5">
            <a:extLst>
              <a:ext uri="{FF2B5EF4-FFF2-40B4-BE49-F238E27FC236}">
                <a16:creationId xmlns:a16="http://schemas.microsoft.com/office/drawing/2014/main" id="{0222AA34-676A-416E-BB87-162AF9E63BF4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7538" y="762000"/>
            <a:ext cx="0" cy="3709988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Line 6">
            <a:extLst>
              <a:ext uri="{FF2B5EF4-FFF2-40B4-BE49-F238E27FC236}">
                <a16:creationId xmlns:a16="http://schemas.microsoft.com/office/drawing/2014/main" id="{42637303-C0A1-4A7B-9A25-4D1610362CEA}"/>
              </a:ext>
            </a:extLst>
          </p:cNvPr>
          <p:cNvSpPr>
            <a:spLocks noChangeShapeType="1"/>
          </p:cNvSpPr>
          <p:nvPr/>
        </p:nvSpPr>
        <p:spPr bwMode="auto">
          <a:xfrm>
            <a:off x="6497638" y="762000"/>
            <a:ext cx="0" cy="3709988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Line 7">
            <a:extLst>
              <a:ext uri="{FF2B5EF4-FFF2-40B4-BE49-F238E27FC236}">
                <a16:creationId xmlns:a16="http://schemas.microsoft.com/office/drawing/2014/main" id="{D3E3969F-2DE2-4F80-85F4-D209372975DE}"/>
              </a:ext>
            </a:extLst>
          </p:cNvPr>
          <p:cNvSpPr>
            <a:spLocks noChangeShapeType="1"/>
          </p:cNvSpPr>
          <p:nvPr/>
        </p:nvSpPr>
        <p:spPr bwMode="auto">
          <a:xfrm>
            <a:off x="669925" y="1509713"/>
            <a:ext cx="10621962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Line 8">
            <a:extLst>
              <a:ext uri="{FF2B5EF4-FFF2-40B4-BE49-F238E27FC236}">
                <a16:creationId xmlns:a16="http://schemas.microsoft.com/office/drawing/2014/main" id="{B4EBC321-B10F-4D8F-99CD-5A040EB781CF}"/>
              </a:ext>
            </a:extLst>
          </p:cNvPr>
          <p:cNvSpPr>
            <a:spLocks noChangeShapeType="1"/>
          </p:cNvSpPr>
          <p:nvPr/>
        </p:nvSpPr>
        <p:spPr bwMode="auto">
          <a:xfrm>
            <a:off x="669925" y="2251075"/>
            <a:ext cx="10621962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9">
            <a:extLst>
              <a:ext uri="{FF2B5EF4-FFF2-40B4-BE49-F238E27FC236}">
                <a16:creationId xmlns:a16="http://schemas.microsoft.com/office/drawing/2014/main" id="{026A561F-6F69-4082-8CA9-7B99DE62FE10}"/>
              </a:ext>
            </a:extLst>
          </p:cNvPr>
          <p:cNvSpPr>
            <a:spLocks noChangeShapeType="1"/>
          </p:cNvSpPr>
          <p:nvPr/>
        </p:nvSpPr>
        <p:spPr bwMode="auto">
          <a:xfrm>
            <a:off x="669925" y="3724275"/>
            <a:ext cx="10621962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10">
            <a:extLst>
              <a:ext uri="{FF2B5EF4-FFF2-40B4-BE49-F238E27FC236}">
                <a16:creationId xmlns:a16="http://schemas.microsoft.com/office/drawing/2014/main" id="{9A686CF0-FAA1-4B2A-920D-E514CE9BBC11}"/>
              </a:ext>
            </a:extLst>
          </p:cNvPr>
          <p:cNvSpPr>
            <a:spLocks noChangeShapeType="1"/>
          </p:cNvSpPr>
          <p:nvPr/>
        </p:nvSpPr>
        <p:spPr bwMode="auto">
          <a:xfrm>
            <a:off x="674688" y="762000"/>
            <a:ext cx="0" cy="3709988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11">
            <a:extLst>
              <a:ext uri="{FF2B5EF4-FFF2-40B4-BE49-F238E27FC236}">
                <a16:creationId xmlns:a16="http://schemas.microsoft.com/office/drawing/2014/main" id="{20AA0395-55DD-481E-A3D9-F8675AABDB5B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85538" y="762000"/>
            <a:ext cx="0" cy="3709988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12">
            <a:extLst>
              <a:ext uri="{FF2B5EF4-FFF2-40B4-BE49-F238E27FC236}">
                <a16:creationId xmlns:a16="http://schemas.microsoft.com/office/drawing/2014/main" id="{1CB763FC-7BDA-4DDF-9EF0-80C6570C43E1}"/>
              </a:ext>
            </a:extLst>
          </p:cNvPr>
          <p:cNvSpPr>
            <a:spLocks noChangeShapeType="1"/>
          </p:cNvSpPr>
          <p:nvPr/>
        </p:nvSpPr>
        <p:spPr bwMode="auto">
          <a:xfrm>
            <a:off x="669925" y="768350"/>
            <a:ext cx="10621962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13">
            <a:extLst>
              <a:ext uri="{FF2B5EF4-FFF2-40B4-BE49-F238E27FC236}">
                <a16:creationId xmlns:a16="http://schemas.microsoft.com/office/drawing/2014/main" id="{F8AE1DE2-F228-4B2F-BEB8-F67423409337}"/>
              </a:ext>
            </a:extLst>
          </p:cNvPr>
          <p:cNvSpPr>
            <a:spLocks noChangeShapeType="1"/>
          </p:cNvSpPr>
          <p:nvPr/>
        </p:nvSpPr>
        <p:spPr bwMode="auto">
          <a:xfrm>
            <a:off x="669925" y="4465638"/>
            <a:ext cx="10621962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D0B01CD9-2042-4331-ACBC-F21C2E8C43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313" y="779463"/>
            <a:ext cx="105727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Prophet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0CF84FB5-F269-4AF1-9821-0F9CF3D54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575" y="776288"/>
            <a:ext cx="349567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Age of Jesus When Lost in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9B37FB7F-2E0D-4721-BD2D-267DDC5945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575" y="1144588"/>
            <a:ext cx="1439862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Jerusalem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17">
            <a:extLst>
              <a:ext uri="{FF2B5EF4-FFF2-40B4-BE49-F238E27FC236}">
                <a16:creationId xmlns:a16="http://schemas.microsoft.com/office/drawing/2014/main" id="{61C63CBC-D2D6-4EB9-A485-D5A5D13AA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675" y="776288"/>
            <a:ext cx="1744662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12 Years Old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79B04A45-FE5B-4D36-AD44-3A0146544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313" y="1520825"/>
            <a:ext cx="79057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Priest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6094AF52-AAB2-48A4-9ECC-65FB37B98C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575" y="1517650"/>
            <a:ext cx="3789362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Response of Jesus When His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Rectangle 20">
            <a:extLst>
              <a:ext uri="{FF2B5EF4-FFF2-40B4-BE49-F238E27FC236}">
                <a16:creationId xmlns:a16="http://schemas.microsoft.com/office/drawing/2014/main" id="{D48585FE-0E1F-4A8E-A735-BEB4136CA6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575" y="1885950"/>
            <a:ext cx="2570162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Mother Found Him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21">
            <a:extLst>
              <a:ext uri="{FF2B5EF4-FFF2-40B4-BE49-F238E27FC236}">
                <a16:creationId xmlns:a16="http://schemas.microsoft.com/office/drawing/2014/main" id="{916F52D6-7969-4ECC-B2C0-2EE8C1871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675" y="1517650"/>
            <a:ext cx="391953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"I must be about My Father's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Rectangle 22">
            <a:extLst>
              <a:ext uri="{FF2B5EF4-FFF2-40B4-BE49-F238E27FC236}">
                <a16:creationId xmlns:a16="http://schemas.microsoft.com/office/drawing/2014/main" id="{D1D6A6C7-7591-4B95-80BB-98676520BD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675" y="1885950"/>
            <a:ext cx="146367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business."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id="{BE751391-1ADC-4CFC-B7B8-755A2EBD24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313" y="2262188"/>
            <a:ext cx="79057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Priest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Rectangle 24">
            <a:extLst>
              <a:ext uri="{FF2B5EF4-FFF2-40B4-BE49-F238E27FC236}">
                <a16:creationId xmlns:a16="http://schemas.microsoft.com/office/drawing/2014/main" id="{193A3847-6249-4B45-915E-8822BAA946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575" y="2260600"/>
            <a:ext cx="418782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Four Areas in Which Jesus Grew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5">
            <a:extLst>
              <a:ext uri="{FF2B5EF4-FFF2-40B4-BE49-F238E27FC236}">
                <a16:creationId xmlns:a16="http://schemas.microsoft.com/office/drawing/2014/main" id="{5D95F29C-448B-4AD1-B131-0DF8A78965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675" y="2260600"/>
            <a:ext cx="319722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Wisdom (Intellectually),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6">
            <a:extLst>
              <a:ext uri="{FF2B5EF4-FFF2-40B4-BE49-F238E27FC236}">
                <a16:creationId xmlns:a16="http://schemas.microsoft.com/office/drawing/2014/main" id="{DADC7876-8CF2-481D-9334-4291D28260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675" y="2627313"/>
            <a:ext cx="267335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Stature (Physically),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Rectangle 27">
            <a:extLst>
              <a:ext uri="{FF2B5EF4-FFF2-40B4-BE49-F238E27FC236}">
                <a16:creationId xmlns:a16="http://schemas.microsoft.com/office/drawing/2014/main" id="{DF5EF8B8-F1F2-4C46-ABA9-822CF4415E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675" y="2992438"/>
            <a:ext cx="371633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Favor with God (Spiritually),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Rectangle 28">
            <a:extLst>
              <a:ext uri="{FF2B5EF4-FFF2-40B4-BE49-F238E27FC236}">
                <a16:creationId xmlns:a16="http://schemas.microsoft.com/office/drawing/2014/main" id="{A496DDFD-B9B3-41A0-A221-D23C205DAF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675" y="3359150"/>
            <a:ext cx="337185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Favor with Man (Socially)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Rectangle 29">
            <a:extLst>
              <a:ext uri="{FF2B5EF4-FFF2-40B4-BE49-F238E27FC236}">
                <a16:creationId xmlns:a16="http://schemas.microsoft.com/office/drawing/2014/main" id="{0E1166E0-BA05-4F54-B7EB-B739642937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313" y="3735388"/>
            <a:ext cx="79057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Priest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Rectangle 30">
            <a:extLst>
              <a:ext uri="{FF2B5EF4-FFF2-40B4-BE49-F238E27FC236}">
                <a16:creationId xmlns:a16="http://schemas.microsoft.com/office/drawing/2014/main" id="{595F97A5-1E67-4DC8-8422-83BB0F9D42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575" y="3733800"/>
            <a:ext cx="44577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Jesus' Trade Before Beginning His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Rectangle 31">
            <a:extLst>
              <a:ext uri="{FF2B5EF4-FFF2-40B4-BE49-F238E27FC236}">
                <a16:creationId xmlns:a16="http://schemas.microsoft.com/office/drawing/2014/main" id="{7E8B6FBE-04AD-4FF1-AB27-060485E717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575" y="4100513"/>
            <a:ext cx="1223962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Ministry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Rectangle 32">
            <a:extLst>
              <a:ext uri="{FF2B5EF4-FFF2-40B4-BE49-F238E27FC236}">
                <a16:creationId xmlns:a16="http://schemas.microsoft.com/office/drawing/2014/main" id="{5A543678-F8FA-47B3-9CC0-E971944B09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675" y="3733800"/>
            <a:ext cx="1433512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Carpenter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488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F8D68DE-EF04-4EC3-8FC0-591CB7403E65}"/>
              </a:ext>
            </a:extLst>
          </p:cNvPr>
          <p:cNvSpPr txBox="1"/>
          <p:nvPr/>
        </p:nvSpPr>
        <p:spPr>
          <a:xfrm>
            <a:off x="133563" y="133564"/>
            <a:ext cx="10664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The Coming of Jesus Christ </a:t>
            </a:r>
          </a:p>
        </p:txBody>
      </p:sp>
      <p:graphicFrame>
        <p:nvGraphicFramePr>
          <p:cNvPr id="8" name="Table 3">
            <a:extLst>
              <a:ext uri="{FF2B5EF4-FFF2-40B4-BE49-F238E27FC236}">
                <a16:creationId xmlns:a16="http://schemas.microsoft.com/office/drawing/2014/main" id="{2B248414-0564-458D-88B6-A9520C8A89E5}"/>
              </a:ext>
            </a:extLst>
          </p:cNvPr>
          <p:cNvGraphicFramePr>
            <a:graphicFrameLocks noGrp="1"/>
          </p:cNvGraphicFramePr>
          <p:nvPr/>
        </p:nvGraphicFramePr>
        <p:xfrm>
          <a:off x="667821" y="768248"/>
          <a:ext cx="11167128" cy="26269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2350">
                  <a:extLst>
                    <a:ext uri="{9D8B030D-6E8A-4147-A177-3AD203B41FA5}">
                      <a16:colId xmlns:a16="http://schemas.microsoft.com/office/drawing/2014/main" val="3640546220"/>
                    </a:ext>
                  </a:extLst>
                </a:gridCol>
                <a:gridCol w="5602177">
                  <a:extLst>
                    <a:ext uri="{9D8B030D-6E8A-4147-A177-3AD203B41FA5}">
                      <a16:colId xmlns:a16="http://schemas.microsoft.com/office/drawing/2014/main" val="3753815367"/>
                    </a:ext>
                  </a:extLst>
                </a:gridCol>
                <a:gridCol w="4352601">
                  <a:extLst>
                    <a:ext uri="{9D8B030D-6E8A-4147-A177-3AD203B41FA5}">
                      <a16:colId xmlns:a16="http://schemas.microsoft.com/office/drawing/2014/main" val="3824725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Three Anointed Roles Fulfilled By Christ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Prophet, Priest and King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66677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Number of O.T. Prophecies About Jesus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332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5786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Priest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City Where the Angel Appeared to Mary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Nazareth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2796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Mother and Earthly "Father" of Jesus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Mary &amp; Joseph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83908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Birthplace of Jesus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Bethlehem 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96633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Where Joseph Took Jesus to Escape Herod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Egypt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71154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Hometown of Jesus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Nazareth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2955153"/>
                  </a:ext>
                </a:extLst>
              </a:tr>
            </a:tbl>
          </a:graphicData>
        </a:graphic>
      </p:graphicFrame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678A6D3E-55DB-40A4-B9AF-B42322768278}"/>
              </a:ext>
            </a:extLst>
          </p:cNvPr>
          <p:cNvGraphicFramePr>
            <a:graphicFrameLocks/>
          </p:cNvGraphicFramePr>
          <p:nvPr/>
        </p:nvGraphicFramePr>
        <p:xfrm>
          <a:off x="654126" y="4340074"/>
          <a:ext cx="11234057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8694">
                  <a:extLst>
                    <a:ext uri="{9D8B030D-6E8A-4147-A177-3AD203B41FA5}">
                      <a16:colId xmlns:a16="http://schemas.microsoft.com/office/drawing/2014/main" val="2523933319"/>
                    </a:ext>
                  </a:extLst>
                </a:gridCol>
                <a:gridCol w="8765363">
                  <a:extLst>
                    <a:ext uri="{9D8B030D-6E8A-4147-A177-3AD203B41FA5}">
                      <a16:colId xmlns:a16="http://schemas.microsoft.com/office/drawing/2014/main" val="4072942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Priest:</a:t>
                      </a:r>
                    </a:p>
                    <a:p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Memory Verse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u="sng" dirty="0">
                          <a:solidFill>
                            <a:schemeClr val="tx1"/>
                          </a:solidFill>
                        </a:rPr>
                        <a:t>Matthew 1:21</a:t>
                      </a:r>
                    </a:p>
                    <a:p>
                      <a:r>
                        <a:rPr lang="en-US" sz="2800" u="none" dirty="0">
                          <a:solidFill>
                            <a:schemeClr val="tx1"/>
                          </a:solidFill>
                        </a:rPr>
                        <a:t>And she will bring forth a Son, and you shall call His name Jesus, for He will save His people from their sins.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96317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102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F8D68DE-EF04-4EC3-8FC0-591CB7403E65}"/>
              </a:ext>
            </a:extLst>
          </p:cNvPr>
          <p:cNvSpPr txBox="1"/>
          <p:nvPr/>
        </p:nvSpPr>
        <p:spPr>
          <a:xfrm>
            <a:off x="133563" y="133564"/>
            <a:ext cx="10664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Jesus As a Pre-Teen</a:t>
            </a:r>
          </a:p>
        </p:txBody>
      </p:sp>
      <p:graphicFrame>
        <p:nvGraphicFramePr>
          <p:cNvPr id="8" name="Table 3">
            <a:extLst>
              <a:ext uri="{FF2B5EF4-FFF2-40B4-BE49-F238E27FC236}">
                <a16:creationId xmlns:a16="http://schemas.microsoft.com/office/drawing/2014/main" id="{2B248414-0564-458D-88B6-A9520C8A89E5}"/>
              </a:ext>
            </a:extLst>
          </p:cNvPr>
          <p:cNvGraphicFramePr>
            <a:graphicFrameLocks noGrp="1"/>
          </p:cNvGraphicFramePr>
          <p:nvPr/>
        </p:nvGraphicFramePr>
        <p:xfrm>
          <a:off x="667821" y="768248"/>
          <a:ext cx="10609779" cy="36957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2350">
                  <a:extLst>
                    <a:ext uri="{9D8B030D-6E8A-4147-A177-3AD203B41FA5}">
                      <a16:colId xmlns:a16="http://schemas.microsoft.com/office/drawing/2014/main" val="3640546220"/>
                    </a:ext>
                  </a:extLst>
                </a:gridCol>
                <a:gridCol w="4609119">
                  <a:extLst>
                    <a:ext uri="{9D8B030D-6E8A-4147-A177-3AD203B41FA5}">
                      <a16:colId xmlns:a16="http://schemas.microsoft.com/office/drawing/2014/main" val="3753815367"/>
                    </a:ext>
                  </a:extLst>
                </a:gridCol>
                <a:gridCol w="4788310">
                  <a:extLst>
                    <a:ext uri="{9D8B030D-6E8A-4147-A177-3AD203B41FA5}">
                      <a16:colId xmlns:a16="http://schemas.microsoft.com/office/drawing/2014/main" val="3824725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Age of Jesus When Lost in Jerusalem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12 Years Old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6247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Priest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Response of Jesus When His Mother Found Him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"I must be about My Father's business."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2328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Priest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Four Areas in Which Jesus Grew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Wisdom (Intellectually),</a:t>
                      </a:r>
                    </a:p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Stature (Physically),</a:t>
                      </a:r>
                    </a:p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Favor with God (Spiritually),</a:t>
                      </a:r>
                    </a:p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Favor with Man (Socially)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1507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Priest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Jesus' Trade Before Beginning His Ministry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Carpenter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9689432"/>
                  </a:ext>
                </a:extLst>
              </a:tr>
            </a:tbl>
          </a:graphicData>
        </a:graphic>
      </p:graphicFrame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7CD0F8D0-645B-4E38-B5F2-B299CDE4228D}"/>
              </a:ext>
            </a:extLst>
          </p:cNvPr>
          <p:cNvGraphicFramePr>
            <a:graphicFrameLocks/>
          </p:cNvGraphicFramePr>
          <p:nvPr/>
        </p:nvGraphicFramePr>
        <p:xfrm>
          <a:off x="654126" y="4910342"/>
          <a:ext cx="10613642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8694">
                  <a:extLst>
                    <a:ext uri="{9D8B030D-6E8A-4147-A177-3AD203B41FA5}">
                      <a16:colId xmlns:a16="http://schemas.microsoft.com/office/drawing/2014/main" val="2523933319"/>
                    </a:ext>
                  </a:extLst>
                </a:gridCol>
                <a:gridCol w="8144948">
                  <a:extLst>
                    <a:ext uri="{9D8B030D-6E8A-4147-A177-3AD203B41FA5}">
                      <a16:colId xmlns:a16="http://schemas.microsoft.com/office/drawing/2014/main" val="4072942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Prophet:</a:t>
                      </a:r>
                    </a:p>
                    <a:p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Memory Verse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u="sng" dirty="0">
                          <a:solidFill>
                            <a:schemeClr val="tx1"/>
                          </a:solidFill>
                        </a:rPr>
                        <a:t>Luke 2:52</a:t>
                      </a:r>
                    </a:p>
                    <a:p>
                      <a:r>
                        <a:rPr lang="en-US" sz="2800" u="none" dirty="0">
                          <a:solidFill>
                            <a:schemeClr val="tx1"/>
                          </a:solidFill>
                        </a:rPr>
                        <a:t>Jesus increased in wisdom and stature, and in favor with God and men.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96317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9569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</TotalTime>
  <Words>535</Words>
  <Application>Microsoft Office PowerPoint</Application>
  <PresentationFormat>Widescreen</PresentationFormat>
  <Paragraphs>139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28</cp:revision>
  <dcterms:created xsi:type="dcterms:W3CDTF">2022-01-02T19:06:09Z</dcterms:created>
  <dcterms:modified xsi:type="dcterms:W3CDTF">2022-04-03T21:31:42Z</dcterms:modified>
</cp:coreProperties>
</file>