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1795" r:id="rId3"/>
    <p:sldId id="1857" r:id="rId4"/>
    <p:sldId id="1868" r:id="rId5"/>
    <p:sldId id="1869" r:id="rId6"/>
    <p:sldId id="1870" r:id="rId7"/>
    <p:sldId id="1871" r:id="rId8"/>
    <p:sldId id="1858" r:id="rId9"/>
    <p:sldId id="1859" r:id="rId10"/>
    <p:sldId id="1860" r:id="rId11"/>
    <p:sldId id="1866" r:id="rId12"/>
    <p:sldId id="1864" r:id="rId13"/>
    <p:sldId id="1872" r:id="rId14"/>
    <p:sldId id="1873" r:id="rId15"/>
    <p:sldId id="1874" r:id="rId16"/>
    <p:sldId id="1875" r:id="rId17"/>
    <p:sldId id="1876" r:id="rId18"/>
    <p:sldId id="1877" r:id="rId19"/>
    <p:sldId id="1878" r:id="rId20"/>
    <p:sldId id="1879" r:id="rId21"/>
    <p:sldId id="1867" r:id="rId22"/>
    <p:sldId id="1880" r:id="rId23"/>
    <p:sldId id="1881" r:id="rId24"/>
    <p:sldId id="1882" r:id="rId25"/>
    <p:sldId id="1883" r:id="rId26"/>
  </p:sldIdLst>
  <p:sldSz cx="12192000" cy="6858000"/>
  <p:notesSz cx="7102475" cy="93884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6CB"/>
    <a:srgbClr val="FADDCA"/>
    <a:srgbClr val="F8C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4580" autoAdjust="0"/>
    <p:restoredTop sz="86410"/>
  </p:normalViewPr>
  <p:slideViewPr>
    <p:cSldViewPr snapToGrid="0">
      <p:cViewPr varScale="1">
        <p:scale>
          <a:sx n="92" d="100"/>
          <a:sy n="92" d="100"/>
        </p:scale>
        <p:origin x="108" y="444"/>
      </p:cViewPr>
      <p:guideLst>
        <p:guide orient="horz" pos="211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45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94213" rIns="94213" bIns="94213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6071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27063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9916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811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91246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4805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64216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77889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2803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9412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68703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52621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06981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02874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130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41481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517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0885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3344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6014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8527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093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2310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1751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366574" y="306711"/>
            <a:ext cx="11430000" cy="2795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</a:pPr>
            <a:br>
              <a:rPr lang="en-US" sz="6000" b="1" dirty="0"/>
            </a:br>
            <a:r>
              <a:rPr lang="en-US" sz="6000" b="1" dirty="0"/>
              <a:t>Survey of Genesis</a:t>
            </a:r>
            <a:br>
              <a:rPr lang="en-US" sz="6000" b="1" dirty="0"/>
            </a:br>
            <a:br>
              <a:rPr lang="en-US" sz="3200" b="1" dirty="0"/>
            </a:br>
            <a:r>
              <a:rPr lang="en-US" sz="2800" b="1" dirty="0"/>
              <a:t>Lesson Sixteen--Part Two of Genesis Study</a:t>
            </a:r>
            <a:br>
              <a:rPr lang="en-US" sz="2800" b="1" dirty="0"/>
            </a:br>
            <a:br>
              <a:rPr lang="en-US" sz="2800" b="1" dirty="0"/>
            </a:br>
            <a:r>
              <a:rPr lang="en-US" sz="4400" b="1" dirty="0"/>
              <a:t>Palm Beach Lakes</a:t>
            </a:r>
            <a:br>
              <a:rPr lang="en-US" sz="5400" b="1" dirty="0"/>
            </a:br>
            <a:endParaRPr sz="54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7065819" y="6113695"/>
            <a:ext cx="4891458" cy="74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 dirty="0">
                <a:solidFill>
                  <a:schemeClr val="lt1"/>
                </a:solidFill>
              </a:rPr>
              <a:t>November-January 2022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56076" y="299702"/>
            <a:ext cx="9421504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in Potiphar’s House then Prison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theme of the rest of Joseph’s life:  God was with Joseph</a:t>
            </a:r>
            <a:endParaRPr lang="en-US" sz="2800" b="1" dirty="0">
              <a:solidFill>
                <a:schemeClr val="bg1"/>
              </a:solidFill>
            </a:endParaRP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Purchased by Potiphar, captain of guard of Pharoah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Potiphar blessed because of Joseph (Gen. 39:2-4)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Handsome Joseph and Potiphar’s wife (Gen. 39:6-7)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“I cannot sin against God” (39:9)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 cast into prison, God was with him (Gen. 39:21-23)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Interpreted dreams of Pharoah’s baker and cupbearer (Gen. 40)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Cupbearer promised to remember Joseph</a:t>
            </a:r>
          </a:p>
        </p:txBody>
      </p:sp>
    </p:spTree>
    <p:extLst>
      <p:ext uri="{BB962C8B-B14F-4D97-AF65-F5344CB8AC3E}">
        <p14:creationId xmlns:p14="http://schemas.microsoft.com/office/powerpoint/2010/main" val="2055229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56076" y="299702"/>
            <a:ext cx="9421504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in Potiphar’s House then Prison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theme of the rest of Joseph’s life:  God was with Joseph</a:t>
            </a:r>
            <a:endParaRPr lang="en-US" sz="2800" b="1" dirty="0">
              <a:solidFill>
                <a:schemeClr val="bg1"/>
              </a:solidFill>
            </a:endParaRP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Purchased by Potiphar, captain of guard of Pharoah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Potiphar blessed because of Joseph (Gen. 39:2-4)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Handsome Joseph and Potiphar’s wife (Gen. 39:6-7)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“I cannot sin against God” (39:9)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 cast into prison, God was with him (Gen. 39:21-23)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Interpreted dreams of Pharoah’s baker and cupbearer (Gen. 40)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Cupbearer promised to remember Joseph 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The cupbearer forgot Joseph until Pharoah had dreams (40:23)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11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Pharoah’s Dreams</a:t>
            </a:r>
          </a:p>
        </p:txBody>
      </p:sp>
    </p:spTree>
    <p:extLst>
      <p:ext uri="{BB962C8B-B14F-4D97-AF65-F5344CB8AC3E}">
        <p14:creationId xmlns:p14="http://schemas.microsoft.com/office/powerpoint/2010/main" val="2432666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Pharoah’s Dreams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Dreams of Pharoah—seven cows/seven heads of grain (Gen. 41)</a:t>
            </a:r>
          </a:p>
        </p:txBody>
      </p:sp>
    </p:spTree>
    <p:extLst>
      <p:ext uri="{BB962C8B-B14F-4D97-AF65-F5344CB8AC3E}">
        <p14:creationId xmlns:p14="http://schemas.microsoft.com/office/powerpoint/2010/main" val="613449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Pharoah’s Dreams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Dreams of Pharoah—seven cows/seven heads of grain (Gen. 41)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Fat cows eaten by skinny cows/Good heads of grain by thin</a:t>
            </a:r>
          </a:p>
        </p:txBody>
      </p:sp>
    </p:spTree>
    <p:extLst>
      <p:ext uri="{BB962C8B-B14F-4D97-AF65-F5344CB8AC3E}">
        <p14:creationId xmlns:p14="http://schemas.microsoft.com/office/powerpoint/2010/main" val="2532186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Pharoah’s Dreams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Dreams of Pharoah—seven cows/seven heads of grain (Gen. 41)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Fat cows eaten by skinny cows/Good heads of grain by thin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Meaning of dreams=seven years of famine, then seven of famine</a:t>
            </a:r>
          </a:p>
        </p:txBody>
      </p:sp>
    </p:spTree>
    <p:extLst>
      <p:ext uri="{BB962C8B-B14F-4D97-AF65-F5344CB8AC3E}">
        <p14:creationId xmlns:p14="http://schemas.microsoft.com/office/powerpoint/2010/main" val="3562963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Pharoah’s Dreams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Dreams of Pharoah—seven cows/seven heads of grain (Gen. 41)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Fat cows eaten by skinny cows/Good heads of grain by thin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Meaning of dreams=seven years of famine, then seven of famine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Joseph at age 30 brought before Pharoah (he had been in Egypt for thirteen years (Gen. 41:46)</a:t>
            </a:r>
          </a:p>
        </p:txBody>
      </p:sp>
    </p:spTree>
    <p:extLst>
      <p:ext uri="{BB962C8B-B14F-4D97-AF65-F5344CB8AC3E}">
        <p14:creationId xmlns:p14="http://schemas.microsoft.com/office/powerpoint/2010/main" val="3798331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Pharoah’s Dreams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Dreams of Pharoah—seven cows/seven heads of grain (Gen. 41)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Fat cows eaten by skinny cows/Good heads of grain by thin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Meaning of dreams=seven years of famine, then seven of famine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 at age 30 brought before Pharoah (he had been in Egypt for thirteen years (Gen. 41:46)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Joseph exalted because “in whom is the Spirit of God” (41:38)</a:t>
            </a:r>
          </a:p>
        </p:txBody>
      </p:sp>
    </p:spTree>
    <p:extLst>
      <p:ext uri="{BB962C8B-B14F-4D97-AF65-F5344CB8AC3E}">
        <p14:creationId xmlns:p14="http://schemas.microsoft.com/office/powerpoint/2010/main" val="2799495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Pharoah’s Dreams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Dreams of Pharoah—seven cows/seven heads of grain (Gen. 41)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Fat cows eaten by skinny cows/Good heads of grain by thin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Meaning of dreams=seven years of famine, then seven of famine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 at age 30 brought before Pharoah (he had been in Egypt for thirteen years (Gen. 41:46)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 exalted because “in whom is the Spirit of God” (41:38)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World wide famine; only Egypt stored the grain</a:t>
            </a:r>
          </a:p>
        </p:txBody>
      </p:sp>
    </p:spTree>
    <p:extLst>
      <p:ext uri="{BB962C8B-B14F-4D97-AF65-F5344CB8AC3E}">
        <p14:creationId xmlns:p14="http://schemas.microsoft.com/office/powerpoint/2010/main" val="2142291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Pharoah’s Dreams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Dreams of Pharoah—seven cows/seven heads of grain (Gen. 41)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Fat cows eaten by skinny cows/Good heads of grain by thin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Meaning of dreams=seven years of famine, then seven of famine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 at age 30 brought before Pharoah (he had been in Egypt for thirteen years (Gen. 41:46)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 exalted because “in whom is the Spirit of God” (41:38)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World wide famine; only Egypt stored the grain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In the ninth year, Jacob sent 10 sons to buy grain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016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387927" y="1613575"/>
            <a:ext cx="11286837" cy="1815425"/>
          </a:xfrm>
        </p:spPr>
        <p:txBody>
          <a:bodyPr/>
          <a:lstStyle/>
          <a:p>
            <a:pPr lvl="0" algn="ctr"/>
            <a:r>
              <a:rPr lang="en-US" sz="44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Joseph—From Potiphar’s Anger </a:t>
            </a:r>
            <a:br>
              <a:rPr lang="en-US" sz="44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</a:br>
            <a:r>
              <a:rPr lang="en-US" sz="44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to Pharoah’s Throne</a:t>
            </a:r>
            <a:endParaRPr lang="en-US" dirty="0">
              <a:solidFill>
                <a:srgbClr val="FFFF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845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Pharoah’s Dreams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Dreams of Pharoah—seven cows/seven heads of grain (Gen. 41)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Fat cows eaten by skinny cows/Good heads of grain by thin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Meaning of dreams=seven years of famine, then seven of famine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 at age 30 brought before Pharoah (he had been in Egypt for thirteen years (Gen. 41:46)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 exalted because “in whom is the Spirit of God” (41:38)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World wide famine; only Egypt stored the grain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In the ninth year, Jacob sent 10 sons to buy grain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Appeared before Joseph, bowed to him; did not know him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546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His Brothers United</a:t>
            </a:r>
          </a:p>
        </p:txBody>
      </p:sp>
    </p:spTree>
    <p:extLst>
      <p:ext uri="{BB962C8B-B14F-4D97-AF65-F5344CB8AC3E}">
        <p14:creationId xmlns:p14="http://schemas.microsoft.com/office/powerpoint/2010/main" val="4731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His Brothers United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First visit: they bow before him; accused to be spies; get grain with money in mouth of sacks.  “Do not come back without young brother” (Simeon kept as prisoner).</a:t>
            </a:r>
          </a:p>
        </p:txBody>
      </p:sp>
    </p:spTree>
    <p:extLst>
      <p:ext uri="{BB962C8B-B14F-4D97-AF65-F5344CB8AC3E}">
        <p14:creationId xmlns:p14="http://schemas.microsoft.com/office/powerpoint/2010/main" val="9318276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His Brothers United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First visit: they bow before him; accused to be spies; get grain with money in mouth of sacks.  “Do not come back without young brother” (Simeon kept as prisoner).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Second visit: brought double money and honey and Benjamin (Judah promised security for Benjamin); bowed before Joseph; feast given to them (Benjamin got 5 times as much); got grain, money in sacks again and Joseph’s cup put in Benjamin’s sack.</a:t>
            </a:r>
          </a:p>
        </p:txBody>
      </p:sp>
    </p:spTree>
    <p:extLst>
      <p:ext uri="{BB962C8B-B14F-4D97-AF65-F5344CB8AC3E}">
        <p14:creationId xmlns:p14="http://schemas.microsoft.com/office/powerpoint/2010/main" val="1292958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His Brothers United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First visit: they bow before him; accused to be spies; get grain with money in mouth of sacks.  “Do not come back without young brother” (Simeon kept as prisoner).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Second visit: brought double money and honey and Benjamin (Judah promised security for Benjamin); bowed before Joseph; feast given to them (Benjamin got 5 times as much); got grain, money in sacks again and Joseph’s cup put in Benjamin’s sack.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Third visit: Brought before Joseph, bowed; “I am Joseph…is my father still alive.</a:t>
            </a:r>
          </a:p>
        </p:txBody>
      </p:sp>
    </p:spTree>
    <p:extLst>
      <p:ext uri="{BB962C8B-B14F-4D97-AF65-F5344CB8AC3E}">
        <p14:creationId xmlns:p14="http://schemas.microsoft.com/office/powerpoint/2010/main" val="3982035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and His Brothers United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First visit: they bow before him; accused to be spies; get grain with money in mouth of sacks.  “Do not come back without young brother” (Simeon kept as prisoner).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Second visit: brought double money and honey and Benjamin (Judah promised security for Benjamin); bowed before Joseph; feast given to them (Benjamin got 5 times as much); got grain, money in sacks again and Joseph’s cup put in Benjamin’s sack.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Third visit: Brought before Joseph, bowed; “I am Joseph…is my father still alive.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Jacob and all he has brought into Egypt</a:t>
            </a:r>
            <a:br>
              <a:rPr lang="en-US" sz="2700" b="1" dirty="0">
                <a:solidFill>
                  <a:srgbClr val="FFFF00"/>
                </a:solidFill>
              </a:rPr>
            </a:br>
            <a:r>
              <a:rPr lang="en-US" sz="2700" b="1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1630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56076" y="299702"/>
            <a:ext cx="9421504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in Potiphar’s House then Prison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The theme of the rest of Joseph’s life:  God was with Joseph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392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56076" y="299702"/>
            <a:ext cx="9421504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in Potiphar’s House then Prison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theme of the rest of Joseph’s life:  God was with Joseph</a:t>
            </a:r>
            <a:endParaRPr lang="en-US" sz="2800" b="1" dirty="0">
              <a:solidFill>
                <a:schemeClr val="bg1"/>
              </a:solidFill>
            </a:endParaRP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Purchased by Potiphar, captain of guard of Pharoah</a:t>
            </a:r>
          </a:p>
        </p:txBody>
      </p:sp>
    </p:spTree>
    <p:extLst>
      <p:ext uri="{BB962C8B-B14F-4D97-AF65-F5344CB8AC3E}">
        <p14:creationId xmlns:p14="http://schemas.microsoft.com/office/powerpoint/2010/main" val="291947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56076" y="299702"/>
            <a:ext cx="9421504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in Potiphar’s House then Prison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theme of the rest of Joseph’s life:  God was with Joseph</a:t>
            </a:r>
            <a:endParaRPr lang="en-US" sz="2800" b="1" dirty="0">
              <a:solidFill>
                <a:schemeClr val="bg1"/>
              </a:solidFill>
            </a:endParaRP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Purchased by Potiphar, captain of guard of Pharoah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Potiphar blessed because of Joseph (Gen. 39:2-4)</a:t>
            </a:r>
          </a:p>
        </p:txBody>
      </p:sp>
    </p:spTree>
    <p:extLst>
      <p:ext uri="{BB962C8B-B14F-4D97-AF65-F5344CB8AC3E}">
        <p14:creationId xmlns:p14="http://schemas.microsoft.com/office/powerpoint/2010/main" val="1508599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56076" y="299702"/>
            <a:ext cx="9421504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in Potiphar’s House then Prison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theme of the rest of Joseph’s life:  God was with Joseph</a:t>
            </a:r>
            <a:endParaRPr lang="en-US" sz="2800" b="1" dirty="0">
              <a:solidFill>
                <a:schemeClr val="bg1"/>
              </a:solidFill>
            </a:endParaRP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Purchased by Potiphar, captain of guard of Pharoah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Potiphar blessed because of Joseph (Gen. 39:2-4)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Handsome Joseph and Potiphar’s wife (Gen. 39:6-7)</a:t>
            </a:r>
          </a:p>
        </p:txBody>
      </p:sp>
    </p:spTree>
    <p:extLst>
      <p:ext uri="{BB962C8B-B14F-4D97-AF65-F5344CB8AC3E}">
        <p14:creationId xmlns:p14="http://schemas.microsoft.com/office/powerpoint/2010/main" val="2541520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56076" y="299702"/>
            <a:ext cx="9421504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in Potiphar’s House then Prison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theme of the rest of Joseph’s life:  God was with Joseph</a:t>
            </a:r>
            <a:endParaRPr lang="en-US" sz="2800" b="1" dirty="0">
              <a:solidFill>
                <a:schemeClr val="bg1"/>
              </a:solidFill>
            </a:endParaRP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Purchased by Potiphar, captain of guard of Pharoah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Potiphar blessed because of Joseph (Gen. 39:2-4)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Handsome Joseph and Potiphar’s wife (Gen. 39:6-7)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“I cannot sin against God” (39:9)</a:t>
            </a:r>
          </a:p>
        </p:txBody>
      </p:sp>
    </p:spTree>
    <p:extLst>
      <p:ext uri="{BB962C8B-B14F-4D97-AF65-F5344CB8AC3E}">
        <p14:creationId xmlns:p14="http://schemas.microsoft.com/office/powerpoint/2010/main" val="2292180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56076" y="299702"/>
            <a:ext cx="9421504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in Potiphar’s House then Prison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theme of the rest of Joseph’s life:  God was with Joseph</a:t>
            </a:r>
            <a:endParaRPr lang="en-US" sz="2800" b="1" dirty="0">
              <a:solidFill>
                <a:schemeClr val="bg1"/>
              </a:solidFill>
            </a:endParaRP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Purchased by Potiphar, captain of guard of Pharoah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Potiphar blessed because of Joseph (Gen. 39:2-4)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Handsome Joseph and Potiphar’s wife (Gen. 39:6-7)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“I cannot sin against God” (39:9)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Joseph cast into prison, God was with him (Gen. 39:21-23)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835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56076" y="299702"/>
            <a:ext cx="9421504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Joseph in Potiphar’s House then Prison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43572"/>
            <a:ext cx="1126008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theme of the rest of Joseph’s life:  God was with Joseph</a:t>
            </a:r>
            <a:endParaRPr lang="en-US" sz="2800" b="1" dirty="0">
              <a:solidFill>
                <a:schemeClr val="bg1"/>
              </a:solidFill>
            </a:endParaRP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Purchased by Potiphar, captain of guard of Pharoah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Potiphar blessed because of Joseph (Gen. 39:2-4)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Handsome Joseph and Potiphar’s wife (Gen. 39:6-7)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“I cannot sin against God” (39:9)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 cast into prison, God was with him (Gen. 39:21-23)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Interpreted dreams of Pharoah’s baker and cupbearer (Gen. 40)</a:t>
            </a:r>
          </a:p>
          <a:p>
            <a:pPr marL="109538">
              <a:spcAft>
                <a:spcPts val="1200"/>
              </a:spcAft>
              <a:buClr>
                <a:schemeClr val="bg1"/>
              </a:buClr>
            </a:pP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36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9518</TotalTime>
  <Words>1495</Words>
  <Application>Microsoft Office PowerPoint</Application>
  <PresentationFormat>Widescreen</PresentationFormat>
  <Paragraphs>117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Cambria</vt:lpstr>
      <vt:lpstr>Office Theme</vt:lpstr>
      <vt:lpstr> Survey of Genesis  Lesson Sixteen--Part Two of Genesis Study  Palm Beach Lakes </vt:lpstr>
      <vt:lpstr>Joseph—From Potiphar’s Anger  to Pharoah’s Throne</vt:lpstr>
      <vt:lpstr>Joseph in Potiphar’s House then Prison</vt:lpstr>
      <vt:lpstr>Joseph in Potiphar’s House then Prison</vt:lpstr>
      <vt:lpstr>Joseph in Potiphar’s House then Prison</vt:lpstr>
      <vt:lpstr>Joseph in Potiphar’s House then Prison</vt:lpstr>
      <vt:lpstr>Joseph in Potiphar’s House then Prison</vt:lpstr>
      <vt:lpstr>Joseph in Potiphar’s House then Prison</vt:lpstr>
      <vt:lpstr>Joseph in Potiphar’s House then Prison</vt:lpstr>
      <vt:lpstr>Joseph in Potiphar’s House then Prison</vt:lpstr>
      <vt:lpstr>Joseph in Potiphar’s House then Prison</vt:lpstr>
      <vt:lpstr>Joseph and Pharoah’s Dreams</vt:lpstr>
      <vt:lpstr>Joseph and Pharoah’s Dreams</vt:lpstr>
      <vt:lpstr>Joseph and Pharoah’s Dreams</vt:lpstr>
      <vt:lpstr>Joseph and Pharoah’s Dreams</vt:lpstr>
      <vt:lpstr>Joseph and Pharoah’s Dreams</vt:lpstr>
      <vt:lpstr>Joseph and Pharoah’s Dreams</vt:lpstr>
      <vt:lpstr>Joseph and Pharoah’s Dreams</vt:lpstr>
      <vt:lpstr>Joseph and Pharoah’s Dreams</vt:lpstr>
      <vt:lpstr>Joseph and Pharoah’s Dreams</vt:lpstr>
      <vt:lpstr>Joseph and His Brothers United</vt:lpstr>
      <vt:lpstr>Joseph and His Brothers United</vt:lpstr>
      <vt:lpstr>Joseph and His Brothers United</vt:lpstr>
      <vt:lpstr>Joseph and His Brothers United</vt:lpstr>
      <vt:lpstr>Joseph and His Brothers United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Operator</cp:lastModifiedBy>
  <cp:revision>164</cp:revision>
  <cp:lastPrinted>2022-01-16T12:22:10Z</cp:lastPrinted>
  <dcterms:modified xsi:type="dcterms:W3CDTF">2022-01-16T13:50:07Z</dcterms:modified>
</cp:coreProperties>
</file>