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295AE-3E75-4CBB-B2A8-5D60EF4428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F63A5F-4977-46EF-B6A6-7AF4E97FB0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979745-C4BA-40A8-97F6-083C37105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B591E-CB6E-4524-8E77-6B56291F88AE}" type="datetimeFigureOut">
              <a:rPr lang="en-US" smtClean="0"/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B9E04D-CDFD-4206-9D92-A7E448903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CA2407-442A-46B4-B770-2064C7C30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EBF42-6594-4DF7-AD46-43C4D1C0CD7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Text&#10;&#10;Description automatically generated with medium confidence">
            <a:extLst>
              <a:ext uri="{FF2B5EF4-FFF2-40B4-BE49-F238E27FC236}">
                <a16:creationId xmlns:a16="http://schemas.microsoft.com/office/drawing/2014/main" id="{020C9830-2C10-4ACF-9D0E-504D032490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397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80745-71D0-4FA7-8561-898766F26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1B4168-4339-4D55-AB2B-EDB7D1DE21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D1799A-2607-44C6-8E92-AD1FCBEEC5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2F4FDF-17CA-4210-A31C-05ADCB7BC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B591E-CB6E-4524-8E77-6B56291F88AE}" type="datetimeFigureOut">
              <a:rPr lang="en-US" smtClean="0"/>
              <a:t>8/15/2021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D58441-8A1B-4FD1-B0E8-2071BCB26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29F98C-E1AD-40BD-8D1C-75568042D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EBF42-6594-4DF7-AD46-43C4D1C0CD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142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2EA9B-B06D-4155-9FA4-75927E577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2833AD-227A-4B08-9D69-AF2E5C48C5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31011A-47D5-48F7-86FE-0CEC9CE85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B591E-CB6E-4524-8E77-6B56291F88AE}" type="datetimeFigureOut">
              <a:rPr lang="en-US" smtClean="0"/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C88F9A-4D1C-48F9-9063-2A95867D3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E48D35-0EFF-44E9-B8C2-40EA0473E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EBF42-6594-4DF7-AD46-43C4D1C0CD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5137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9B3F55-1C97-4D9E-BA47-895D542A10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3B6F24-811D-4170-BD06-E88E3789AB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DF7DA1-6140-4E7F-A7EB-6DD56E6AF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B591E-CB6E-4524-8E77-6B56291F88AE}" type="datetimeFigureOut">
              <a:rPr lang="en-US" smtClean="0"/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E6F284-A911-40E1-9B6E-2A7D53E2B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4A2DC0-48F0-4CE1-A754-86A379EED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EBF42-6594-4DF7-AD46-43C4D1C0CD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954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3660E-1296-4F90-865D-DDB085580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E0C973-FB98-4A6E-9E81-B6D359CD1D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16E68F-7860-4D75-9A14-577F32455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B591E-CB6E-4524-8E77-6B56291F88AE}" type="datetimeFigureOut">
              <a:rPr lang="en-US" smtClean="0"/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31DA67-548F-4077-BB34-AC935CB02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559A23-3592-4B49-95EE-6F38C83C7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EBF42-6594-4DF7-AD46-43C4D1C0CD7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84C14F3-A22C-4AF7-A40D-471C361B01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148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alendar&#10;&#10;Description automatically generated with low confidence">
            <a:extLst>
              <a:ext uri="{FF2B5EF4-FFF2-40B4-BE49-F238E27FC236}">
                <a16:creationId xmlns:a16="http://schemas.microsoft.com/office/drawing/2014/main" id="{A1B84582-1F36-4F5A-B6BA-214BD06E21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E0C973-FB98-4A6E-9E81-B6D359CD1D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613" y="2074606"/>
            <a:ext cx="11532319" cy="4783394"/>
          </a:xfrm>
        </p:spPr>
        <p:txBody>
          <a:bodyPr>
            <a:normAutofit/>
          </a:bodyPr>
          <a:lstStyle>
            <a:lvl1pPr marL="344488" indent="-344488">
              <a:defRPr sz="3200" b="1">
                <a:solidFill>
                  <a:schemeClr val="bg1"/>
                </a:solidFill>
                <a:effectLst>
                  <a:glow rad="76200">
                    <a:schemeClr val="tx1"/>
                  </a:glow>
                </a:effectLst>
              </a:defRPr>
            </a:lvl1pPr>
            <a:lvl2pPr marL="914400" indent="-346075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76200">
                    <a:schemeClr val="tx1"/>
                  </a:glow>
                </a:effectLst>
              </a:defRPr>
            </a:lvl2pPr>
            <a:lvl3pPr>
              <a:defRPr sz="2400" b="1">
                <a:solidFill>
                  <a:schemeClr val="bg1"/>
                </a:solidFill>
                <a:effectLst>
                  <a:glow rad="762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762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762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52730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4AFF4-6827-4157-A852-4332B013C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D3AA5E-5721-46E8-87A4-2C85D529EB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3330FF-8B68-4BE7-9806-57427162C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B591E-CB6E-4524-8E77-6B56291F88AE}" type="datetimeFigureOut">
              <a:rPr lang="en-US" smtClean="0"/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A90B08-485B-4C53-8346-61125A6B9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47C6EC-B4CC-463D-9843-9E01A3DE0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EBF42-6594-4DF7-AD46-43C4D1C0CD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287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C834A-7EED-4A72-BB66-6AF3AD281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8F83F4-AE60-4FE4-A6B6-E4C2861CFF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9DEA08-D453-4FCE-83DC-A3E88D9B41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551D10-38E0-45AD-A02E-D5CCA06E8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B591E-CB6E-4524-8E77-6B56291F88AE}" type="datetimeFigureOut">
              <a:rPr lang="en-US" smtClean="0"/>
              <a:t>8/15/2021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7C8752-1A25-4D3A-890C-B287AD8B1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6AD77B-DEDA-4A0F-85BB-904557040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EBF42-6594-4DF7-AD46-43C4D1C0CD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531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285C8-7F8C-4C20-9D67-56C1EBCB8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65D3FF-DED6-459B-ADB1-7F43C44E28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15909A-5D6B-459F-8ECA-B1B10E7A95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468341-BB33-4FA5-8E6C-2D1C8CFB67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0316A2-552F-4B6E-9F2F-459AACC4EE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FC0FAE-3FAF-47AA-9EB7-AD19A6088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B591E-CB6E-4524-8E77-6B56291F88AE}" type="datetimeFigureOut">
              <a:rPr lang="en-US" smtClean="0"/>
              <a:t>8/15/2021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4A1119A-32F8-492E-8294-BFDDCFD35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4D92AA-AD80-4C0B-98D2-ACBCD2545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EBF42-6594-4DF7-AD46-43C4D1C0CD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816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37198-FAE8-4773-BFBB-8AE451C75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CBCAA0-D4D0-4878-8654-FBF344CC3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B591E-CB6E-4524-8E77-6B56291F88AE}" type="datetimeFigureOut">
              <a:rPr lang="en-US" smtClean="0"/>
              <a:t>8/15/2021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456BAF-D31A-4B7C-BCB6-C363894FD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8D541C-2A55-4483-813E-C939C71A6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EBF42-6594-4DF7-AD46-43C4D1C0CD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070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1B997D-8D7E-4E12-9BC2-B47697091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B591E-CB6E-4524-8E77-6B56291F88AE}" type="datetimeFigureOut">
              <a:rPr lang="en-US" smtClean="0"/>
              <a:t>8/15/2021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68CE5F-C1DD-41C7-91C4-C9DD1D0FB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A94357-67C0-4972-8A8E-60B92CEDB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EBF42-6594-4DF7-AD46-43C4D1C0CD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404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DA3414-4BB5-4140-A7D3-F68BFC255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3EF279-56B7-4A6F-8191-16930C82E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AA8582-BD5B-4543-A721-5C85AD8875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3EEC8F-71D4-4897-8011-18658674B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B591E-CB6E-4524-8E77-6B56291F88AE}" type="datetimeFigureOut">
              <a:rPr lang="en-US" smtClean="0"/>
              <a:t>8/15/2021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3E059C-B04C-45CD-B05C-9BF831751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E2156F-88F5-4CDF-B7DF-0F65EDAF8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EBF42-6594-4DF7-AD46-43C4D1C0CD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461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A0EE32A-11F6-45F6-BF50-27F4440C2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A62019-B964-481C-BDE1-E7D00C159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57668C-EC1A-476E-9680-B1D0A4F8E8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EB591E-CB6E-4524-8E77-6B56291F88AE}" type="datetimeFigureOut">
              <a:rPr lang="en-US" smtClean="0"/>
              <a:t>8/15/2021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53CC1A-C06C-4C8C-B23D-E5A5A11069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E23E71-1CF0-4538-B64A-A34AC9B42D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EBF42-6594-4DF7-AD46-43C4D1C0CD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836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key&#10;&#10;Description automatically generated">
            <a:extLst>
              <a:ext uri="{FF2B5EF4-FFF2-40B4-BE49-F238E27FC236}">
                <a16:creationId xmlns:a16="http://schemas.microsoft.com/office/drawing/2014/main" id="{6448547B-58E3-40BE-801A-FDB3C1ED77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Text&#10;&#10;Description automatically generated with medium confidence">
            <a:extLst>
              <a:ext uri="{FF2B5EF4-FFF2-40B4-BE49-F238E27FC236}">
                <a16:creationId xmlns:a16="http://schemas.microsoft.com/office/drawing/2014/main" id="{FFB324B0-7B0C-4414-A707-E964E239C2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240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C890BFA8-1472-4D65-B290-10855B66B2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70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C1725373-3A66-4A93-B3DA-D216024BBA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505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C25ECB1C-B031-4DE4-864B-E420DB777B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131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7E55CF74-6803-424C-A086-0F402E8CA0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718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4F6E558B-8347-4076-BC0E-D6D4CC77B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365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E3FD9E99-E40A-493A-B583-BAF1F6FD97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DC2E0CAF-2D9A-4DED-A356-B57371984E0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5"/>
          <a:stretch/>
        </p:blipFill>
        <p:spPr>
          <a:xfrm>
            <a:off x="845574" y="0"/>
            <a:ext cx="11346426" cy="6858000"/>
          </a:xfrm>
          <a:prstGeom prst="rect">
            <a:avLst/>
          </a:prstGeom>
        </p:spPr>
      </p:pic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5271BDA3-23D9-423F-977F-A039C877D88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892"/>
          <a:stretch/>
        </p:blipFill>
        <p:spPr>
          <a:xfrm>
            <a:off x="0" y="6164826"/>
            <a:ext cx="12192000" cy="693174"/>
          </a:xfrm>
          <a:prstGeom prst="rect">
            <a:avLst/>
          </a:prstGeom>
        </p:spPr>
      </p:pic>
      <p:pic>
        <p:nvPicPr>
          <p:cNvPr id="10" name="Picture 9" descr="Shape&#10;&#10;Description automatically generated with medium confidence">
            <a:extLst>
              <a:ext uri="{FF2B5EF4-FFF2-40B4-BE49-F238E27FC236}">
                <a16:creationId xmlns:a16="http://schemas.microsoft.com/office/drawing/2014/main" id="{7F878EAC-6CE4-454A-AB13-7BE117A0267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" t="11180" r="95089" b="12111"/>
          <a:stretch/>
        </p:blipFill>
        <p:spPr>
          <a:xfrm>
            <a:off x="689758" y="771149"/>
            <a:ext cx="500868" cy="5260258"/>
          </a:xfrm>
          <a:prstGeom prst="rect">
            <a:avLst/>
          </a:prstGeom>
        </p:spPr>
      </p:pic>
      <p:pic>
        <p:nvPicPr>
          <p:cNvPr id="13" name="Picture 12" descr="Shape&#10;&#10;Description automatically generated with medium confidence">
            <a:extLst>
              <a:ext uri="{FF2B5EF4-FFF2-40B4-BE49-F238E27FC236}">
                <a16:creationId xmlns:a16="http://schemas.microsoft.com/office/drawing/2014/main" id="{6E584D2F-5DA6-485D-8804-B1595EDA65D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4" t="11180" r="92584" b="12111"/>
          <a:stretch/>
        </p:blipFill>
        <p:spPr>
          <a:xfrm>
            <a:off x="542924" y="771149"/>
            <a:ext cx="340441" cy="5260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55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-0.04596 -3.33333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0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2FB1D3-C755-4388-A382-93122201E3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Believe Jesus is God’s Son – John 20:30-31</a:t>
            </a:r>
          </a:p>
          <a:p>
            <a:r>
              <a:rPr lang="en-US" dirty="0"/>
              <a:t>Repent of your sins and turn to God – Acts 2:38</a:t>
            </a:r>
          </a:p>
          <a:p>
            <a:r>
              <a:rPr lang="en-US" dirty="0"/>
              <a:t>Confess your faith in Jesus Christ – Romans 10:9</a:t>
            </a:r>
          </a:p>
          <a:p>
            <a:r>
              <a:rPr lang="en-US" dirty="0"/>
              <a:t>Be immersed into Christ – Galatians 3:27</a:t>
            </a:r>
          </a:p>
          <a:p>
            <a:pPr lvl="1"/>
            <a:r>
              <a:rPr lang="en-US" dirty="0"/>
              <a:t>God will forgive all of your sins – Acts 22:16</a:t>
            </a:r>
          </a:p>
          <a:p>
            <a:pPr lvl="1"/>
            <a:r>
              <a:rPr lang="en-US" dirty="0"/>
              <a:t>God will add you to His church – Acts 2:47</a:t>
            </a:r>
          </a:p>
          <a:p>
            <a:pPr lvl="1"/>
            <a:r>
              <a:rPr lang="en-US" dirty="0"/>
              <a:t>God will register you in heaven – Hebrews 12:23</a:t>
            </a:r>
          </a:p>
          <a:p>
            <a:r>
              <a:rPr lang="en-US" dirty="0"/>
              <a:t>Walk with Christ daily – 1 John 1:7</a:t>
            </a:r>
          </a:p>
        </p:txBody>
      </p:sp>
    </p:spTree>
    <p:extLst>
      <p:ext uri="{BB962C8B-B14F-4D97-AF65-F5344CB8AC3E}">
        <p14:creationId xmlns:p14="http://schemas.microsoft.com/office/powerpoint/2010/main" val="59809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45E958D1-EF9F-493C-82EC-36219FBBE9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974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A0E0CC6F-42CF-4822-8E99-6B2152A8D8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383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BB94C84F-98C7-4E6D-B175-06B9DF4896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017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DCE945B8-0EBA-4BCB-84A9-1CD3C54027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968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6F343A97-9297-4580-BDB4-11CD8E1BF4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6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3553426C-311E-4102-8728-8638EB8CCE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918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421B8D5F-CB91-43F7-A059-BF9998871C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66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406D0CB-1A36-492F-AF35-B17191F574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293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72</Words>
  <Application>Microsoft Office PowerPoint</Application>
  <PresentationFormat>Widescreen</PresentationFormat>
  <Paragraphs>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2</cp:revision>
  <dcterms:created xsi:type="dcterms:W3CDTF">2021-08-15T01:21:44Z</dcterms:created>
  <dcterms:modified xsi:type="dcterms:W3CDTF">2021-08-15T12:25:59Z</dcterms:modified>
</cp:coreProperties>
</file>