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90" r:id="rId2"/>
    <p:sldId id="260" r:id="rId3"/>
    <p:sldId id="299" r:id="rId4"/>
    <p:sldId id="303" r:id="rId5"/>
    <p:sldId id="304" r:id="rId6"/>
    <p:sldId id="305" r:id="rId7"/>
    <p:sldId id="306" r:id="rId8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chard Watson" initials="RW" lastIdx="2" clrIdx="0">
    <p:extLst>
      <p:ext uri="{19B8F6BF-5375-455C-9EA6-DF929625EA0E}">
        <p15:presenceInfo xmlns:p15="http://schemas.microsoft.com/office/powerpoint/2012/main" userId="e5e577014c15fc3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0FBA1E-0D36-433C-989A-8EE220EBC60F}" v="2" dt="2021-02-20T16:14:31.0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6" autoAdjust="0"/>
    <p:restoredTop sz="92949" autoAdjust="0"/>
  </p:normalViewPr>
  <p:slideViewPr>
    <p:cSldViewPr>
      <p:cViewPr varScale="1">
        <p:scale>
          <a:sx n="106" d="100"/>
          <a:sy n="106" d="100"/>
        </p:scale>
        <p:origin x="174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hard Watson" userId="e5e577014c15fc33" providerId="LiveId" clId="{530FBA1E-0D36-433C-989A-8EE220EBC60F}"/>
    <pc:docChg chg="custSel addSld delSld modSld">
      <pc:chgData name="Richard Watson" userId="e5e577014c15fc33" providerId="LiveId" clId="{530FBA1E-0D36-433C-989A-8EE220EBC60F}" dt="2021-02-20T16:16:33.338" v="2649" actId="47"/>
      <pc:docMkLst>
        <pc:docMk/>
      </pc:docMkLst>
      <pc:sldChg chg="modSp mod">
        <pc:chgData name="Richard Watson" userId="e5e577014c15fc33" providerId="LiveId" clId="{530FBA1E-0D36-433C-989A-8EE220EBC60F}" dt="2021-02-20T16:00:58.004" v="1582" actId="20577"/>
        <pc:sldMkLst>
          <pc:docMk/>
          <pc:sldMk cId="1756494348" sldId="260"/>
        </pc:sldMkLst>
        <pc:spChg chg="mod">
          <ac:chgData name="Richard Watson" userId="e5e577014c15fc33" providerId="LiveId" clId="{530FBA1E-0D36-433C-989A-8EE220EBC60F}" dt="2021-02-20T16:00:58.004" v="1582" actId="20577"/>
          <ac:spMkLst>
            <pc:docMk/>
            <pc:sldMk cId="1756494348" sldId="260"/>
            <ac:spMk id="6" creationId="{C4D396A0-E3C6-4890-B9F2-86EABF712B8E}"/>
          </ac:spMkLst>
        </pc:spChg>
      </pc:sldChg>
      <pc:sldChg chg="del">
        <pc:chgData name="Richard Watson" userId="e5e577014c15fc33" providerId="LiveId" clId="{530FBA1E-0D36-433C-989A-8EE220EBC60F}" dt="2021-02-20T16:16:23.668" v="2646" actId="47"/>
        <pc:sldMkLst>
          <pc:docMk/>
          <pc:sldMk cId="515627173" sldId="298"/>
        </pc:sldMkLst>
      </pc:sldChg>
      <pc:sldChg chg="modSp mod">
        <pc:chgData name="Richard Watson" userId="e5e577014c15fc33" providerId="LiveId" clId="{530FBA1E-0D36-433C-989A-8EE220EBC60F}" dt="2021-02-20T15:45:41.573" v="753" actId="20577"/>
        <pc:sldMkLst>
          <pc:docMk/>
          <pc:sldMk cId="3740881479" sldId="299"/>
        </pc:sldMkLst>
        <pc:spChg chg="mod">
          <ac:chgData name="Richard Watson" userId="e5e577014c15fc33" providerId="LiveId" clId="{530FBA1E-0D36-433C-989A-8EE220EBC60F}" dt="2021-02-20T15:45:41.573" v="753" actId="20577"/>
          <ac:spMkLst>
            <pc:docMk/>
            <pc:sldMk cId="3740881479" sldId="299"/>
            <ac:spMk id="6" creationId="{C4D396A0-E3C6-4890-B9F2-86EABF712B8E}"/>
          </ac:spMkLst>
        </pc:spChg>
      </pc:sldChg>
      <pc:sldChg chg="del">
        <pc:chgData name="Richard Watson" userId="e5e577014c15fc33" providerId="LiveId" clId="{530FBA1E-0D36-433C-989A-8EE220EBC60F}" dt="2021-02-20T16:16:27.589" v="2647" actId="47"/>
        <pc:sldMkLst>
          <pc:docMk/>
          <pc:sldMk cId="1656197738" sldId="300"/>
        </pc:sldMkLst>
      </pc:sldChg>
      <pc:sldChg chg="del">
        <pc:chgData name="Richard Watson" userId="e5e577014c15fc33" providerId="LiveId" clId="{530FBA1E-0D36-433C-989A-8EE220EBC60F}" dt="2021-02-20T16:16:33.338" v="2649" actId="47"/>
        <pc:sldMkLst>
          <pc:docMk/>
          <pc:sldMk cId="3110268805" sldId="301"/>
        </pc:sldMkLst>
      </pc:sldChg>
      <pc:sldChg chg="del">
        <pc:chgData name="Richard Watson" userId="e5e577014c15fc33" providerId="LiveId" clId="{530FBA1E-0D36-433C-989A-8EE220EBC60F}" dt="2021-02-20T16:16:31.479" v="2648" actId="47"/>
        <pc:sldMkLst>
          <pc:docMk/>
          <pc:sldMk cId="3578294599" sldId="302"/>
        </pc:sldMkLst>
      </pc:sldChg>
      <pc:sldChg chg="modSp add mod">
        <pc:chgData name="Richard Watson" userId="e5e577014c15fc33" providerId="LiveId" clId="{530FBA1E-0D36-433C-989A-8EE220EBC60F}" dt="2021-02-20T15:54:05.753" v="1127" actId="20577"/>
        <pc:sldMkLst>
          <pc:docMk/>
          <pc:sldMk cId="2783480481" sldId="303"/>
        </pc:sldMkLst>
        <pc:spChg chg="mod">
          <ac:chgData name="Richard Watson" userId="e5e577014c15fc33" providerId="LiveId" clId="{530FBA1E-0D36-433C-989A-8EE220EBC60F}" dt="2021-02-20T15:54:05.753" v="1127" actId="20577"/>
          <ac:spMkLst>
            <pc:docMk/>
            <pc:sldMk cId="2783480481" sldId="303"/>
            <ac:spMk id="6" creationId="{C4D396A0-E3C6-4890-B9F2-86EABF712B8E}"/>
          </ac:spMkLst>
        </pc:spChg>
      </pc:sldChg>
      <pc:sldChg chg="modSp add mod">
        <pc:chgData name="Richard Watson" userId="e5e577014c15fc33" providerId="LiveId" clId="{530FBA1E-0D36-433C-989A-8EE220EBC60F}" dt="2021-02-20T15:59:06.263" v="1581" actId="20577"/>
        <pc:sldMkLst>
          <pc:docMk/>
          <pc:sldMk cId="1897814899" sldId="304"/>
        </pc:sldMkLst>
        <pc:spChg chg="mod">
          <ac:chgData name="Richard Watson" userId="e5e577014c15fc33" providerId="LiveId" clId="{530FBA1E-0D36-433C-989A-8EE220EBC60F}" dt="2021-02-20T15:59:06.263" v="1581" actId="20577"/>
          <ac:spMkLst>
            <pc:docMk/>
            <pc:sldMk cId="1897814899" sldId="304"/>
            <ac:spMk id="6" creationId="{C4D396A0-E3C6-4890-B9F2-86EABF712B8E}"/>
          </ac:spMkLst>
        </pc:spChg>
      </pc:sldChg>
      <pc:sldChg chg="modSp add mod">
        <pc:chgData name="Richard Watson" userId="e5e577014c15fc33" providerId="LiveId" clId="{530FBA1E-0D36-433C-989A-8EE220EBC60F}" dt="2021-02-20T16:07:04.501" v="2040" actId="20577"/>
        <pc:sldMkLst>
          <pc:docMk/>
          <pc:sldMk cId="3592380226" sldId="305"/>
        </pc:sldMkLst>
        <pc:spChg chg="mod">
          <ac:chgData name="Richard Watson" userId="e5e577014c15fc33" providerId="LiveId" clId="{530FBA1E-0D36-433C-989A-8EE220EBC60F}" dt="2021-02-20T16:07:04.501" v="2040" actId="20577"/>
          <ac:spMkLst>
            <pc:docMk/>
            <pc:sldMk cId="3592380226" sldId="305"/>
            <ac:spMk id="6" creationId="{C4D396A0-E3C6-4890-B9F2-86EABF712B8E}"/>
          </ac:spMkLst>
        </pc:spChg>
      </pc:sldChg>
      <pc:sldChg chg="modSp add mod">
        <pc:chgData name="Richard Watson" userId="e5e577014c15fc33" providerId="LiveId" clId="{530FBA1E-0D36-433C-989A-8EE220EBC60F}" dt="2021-02-20T16:16:14.921" v="2645" actId="20577"/>
        <pc:sldMkLst>
          <pc:docMk/>
          <pc:sldMk cId="3539057323" sldId="306"/>
        </pc:sldMkLst>
        <pc:spChg chg="mod">
          <ac:chgData name="Richard Watson" userId="e5e577014c15fc33" providerId="LiveId" clId="{530FBA1E-0D36-433C-989A-8EE220EBC60F}" dt="2021-02-20T16:16:14.921" v="2645" actId="20577"/>
          <ac:spMkLst>
            <pc:docMk/>
            <pc:sldMk cId="3539057323" sldId="306"/>
            <ac:spMk id="6" creationId="{C4D396A0-E3C6-4890-B9F2-86EABF712B8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r">
              <a:defRPr sz="1200"/>
            </a:lvl1pPr>
          </a:lstStyle>
          <a:p>
            <a:fld id="{2FCA80CA-B3F8-4C74-BB25-B78B51B5E195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17" tIns="46659" rIns="93317" bIns="4665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17" tIns="46659" rIns="93317" bIns="4665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5455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r">
              <a:defRPr sz="1200"/>
            </a:lvl1pPr>
          </a:lstStyle>
          <a:p>
            <a:fld id="{FBDED955-7F6C-474C-9841-D182CF707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4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ED955-7F6C-474C-9841-D182CF70765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263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ED955-7F6C-474C-9841-D182CF70765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191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ED955-7F6C-474C-9841-D182CF70765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87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ED955-7F6C-474C-9841-D182CF70765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338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ED955-7F6C-474C-9841-D182CF7076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105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ED955-7F6C-474C-9841-D182CF70765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96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ED955-7F6C-474C-9841-D182CF70765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083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3CE-7585-481A-9510-27E98B3663F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FC6E-BAC5-4E7F-9C00-D18389C34FE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3CE-7585-481A-9510-27E98B3663F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FC6E-BAC5-4E7F-9C00-D18389C34F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3CE-7585-481A-9510-27E98B3663F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FC6E-BAC5-4E7F-9C00-D18389C34F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3CE-7585-481A-9510-27E98B3663F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FC6E-BAC5-4E7F-9C00-D18389C34F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3CE-7585-481A-9510-27E98B3663F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B79FC6E-BAC5-4E7F-9C00-D18389C34FE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3CE-7585-481A-9510-27E98B3663F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FC6E-BAC5-4E7F-9C00-D18389C34F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3CE-7585-481A-9510-27E98B3663F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FC6E-BAC5-4E7F-9C00-D18389C34F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3CE-7585-481A-9510-27E98B3663F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FC6E-BAC5-4E7F-9C00-D18389C34F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3CE-7585-481A-9510-27E98B3663F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FC6E-BAC5-4E7F-9C00-D18389C34F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3CE-7585-481A-9510-27E98B3663F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FC6E-BAC5-4E7F-9C00-D18389C34F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03CE-7585-481A-9510-27E98B3663F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9FC6E-BAC5-4E7F-9C00-D18389C34F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37000">
              <a:schemeClr val="accent1">
                <a:lumMod val="45000"/>
                <a:lumOff val="55000"/>
              </a:schemeClr>
            </a:gs>
            <a:gs pos="80000">
              <a:schemeClr val="accent3">
                <a:alpha val="78000"/>
                <a:lumMod val="62000"/>
                <a:lumOff val="38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3CE03CE-7585-481A-9510-27E98B3663FF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B79FC6E-BAC5-4E7F-9C00-D18389C34FE9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457200"/>
            <a:ext cx="8229600" cy="83820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Study of James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93372" y="1966684"/>
            <a:ext cx="6400800" cy="1462316"/>
          </a:xfrm>
        </p:spPr>
        <p:txBody>
          <a:bodyPr>
            <a:noAutofit/>
          </a:bodyPr>
          <a:lstStyle/>
          <a:p>
            <a:r>
              <a:rPr lang="en-US" sz="32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Written to Jewish Christians scattered about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D4B17E1-2C69-45A6-A9A5-8C0B2AE72B00}"/>
              </a:ext>
            </a:extLst>
          </p:cNvPr>
          <p:cNvSpPr txBox="1">
            <a:spLocks/>
          </p:cNvSpPr>
          <p:nvPr/>
        </p:nvSpPr>
        <p:spPr>
          <a:xfrm>
            <a:off x="1415143" y="3581400"/>
            <a:ext cx="6400800" cy="17526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“A right strawy epistle …”</a:t>
            </a:r>
          </a:p>
          <a:p>
            <a:r>
              <a:rPr lang="en-US" dirty="0">
                <a:solidFill>
                  <a:schemeClr val="bg1"/>
                </a:solidFill>
                <a:latin typeface="AR BERKLEY" panose="02000000000000000000" pitchFamily="2" charset="0"/>
              </a:rPr>
              <a:t>Martin Luther</a:t>
            </a:r>
          </a:p>
        </p:txBody>
      </p:sp>
    </p:spTree>
    <p:extLst>
      <p:ext uri="{BB962C8B-B14F-4D97-AF65-F5344CB8AC3E}">
        <p14:creationId xmlns:p14="http://schemas.microsoft.com/office/powerpoint/2010/main" val="218491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Study of James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D396A0-E3C6-4890-B9F2-86EABF712B8E}"/>
              </a:ext>
            </a:extLst>
          </p:cNvPr>
          <p:cNvSpPr txBox="1"/>
          <p:nvPr/>
        </p:nvSpPr>
        <p:spPr>
          <a:xfrm>
            <a:off x="0" y="1447800"/>
            <a:ext cx="9144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From Faith on Fire to Forest Fires and Big Boats</a:t>
            </a:r>
          </a:p>
          <a:p>
            <a:pPr algn="ctr"/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Controlling The Tongue</a:t>
            </a: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Important for 5 reasons</a:t>
            </a:r>
          </a:p>
          <a:p>
            <a:pPr algn="ctr"/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ctr">
              <a:buAutoNum type="arabicParenR"/>
            </a:pPr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3:1-2, The Great Responsibility we have as Teachers</a:t>
            </a:r>
            <a:b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ctr">
              <a:buAutoNum type="arabicParenR"/>
            </a:pPr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3:3-5a, The Power of the Tongue</a:t>
            </a:r>
            <a:b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ctr">
              <a:buAutoNum type="arabicParenR"/>
            </a:pPr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3:5b-6, The Tongue’s Potential for Evil</a:t>
            </a:r>
            <a:b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ctr">
              <a:buAutoNum type="arabicParenR"/>
            </a:pPr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3:7-8, the Tongue’s </a:t>
            </a:r>
            <a:r>
              <a:rPr lang="en-US" sz="2000" b="1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Untameable</a:t>
            </a:r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Nature</a:t>
            </a:r>
            <a:b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ctr">
              <a:buAutoNum type="arabicParenR"/>
            </a:pPr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3:9-12, The Tongue’s Inconsistencies</a:t>
            </a:r>
          </a:p>
          <a:p>
            <a:pPr marL="457200" indent="-457200" algn="ctr">
              <a:buAutoNum type="arabicParenR"/>
            </a:pPr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ctr">
              <a:buAutoNum type="arabicParenR"/>
            </a:pPr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US" sz="20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494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Study of James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D396A0-E3C6-4890-B9F2-86EABF712B8E}"/>
              </a:ext>
            </a:extLst>
          </p:cNvPr>
          <p:cNvSpPr txBox="1"/>
          <p:nvPr/>
        </p:nvSpPr>
        <p:spPr>
          <a:xfrm>
            <a:off x="0" y="1447800"/>
            <a:ext cx="914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Teacher’s Responsibility</a:t>
            </a:r>
          </a:p>
          <a:p>
            <a:pPr algn="ctr"/>
            <a:r>
              <a:rPr lang="en-US" sz="24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Matt 28:18-20, Heb 5:12, Eph 4:11, Acts 8:1-4</a:t>
            </a:r>
          </a:p>
          <a:p>
            <a:pPr algn="ctr"/>
            <a:endParaRPr lang="en-US" sz="24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US" sz="24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US" sz="24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 not become teachers for the wrong motivation</a:t>
            </a: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Matt 20:20-23, Luke 14:7-11</a:t>
            </a:r>
          </a:p>
          <a:p>
            <a:pPr algn="ctr"/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 not become teachers without being prepared</a:t>
            </a: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US" sz="2000" b="1" i="1" baseline="30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Tim 1:7, 2</a:t>
            </a:r>
            <a:r>
              <a:rPr lang="en-US" sz="2000" b="1" i="1" baseline="30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Tim 2:2, 3</a:t>
            </a:r>
            <a:r>
              <a:rPr lang="en-US" sz="2000" b="1" i="1" baseline="30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rd</a:t>
            </a:r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John verse 4</a:t>
            </a:r>
            <a:endParaRPr lang="en-US" sz="20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US" sz="20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881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Study of James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D396A0-E3C6-4890-B9F2-86EABF712B8E}"/>
              </a:ext>
            </a:extLst>
          </p:cNvPr>
          <p:cNvSpPr txBox="1"/>
          <p:nvPr/>
        </p:nvSpPr>
        <p:spPr>
          <a:xfrm>
            <a:off x="0" y="1447800"/>
            <a:ext cx="914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Power of the Tongue</a:t>
            </a:r>
          </a:p>
          <a:p>
            <a:pPr algn="ctr"/>
            <a:endParaRPr lang="en-US" sz="24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4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Prov 18:21</a:t>
            </a:r>
          </a:p>
          <a:p>
            <a:pPr algn="ctr"/>
            <a:r>
              <a:rPr lang="en-US" sz="24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Death and Life are in the power of the tongue</a:t>
            </a:r>
          </a:p>
          <a:p>
            <a:pPr algn="ctr"/>
            <a:endParaRPr lang="en-US" sz="24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4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Mark 4:36-41</a:t>
            </a:r>
          </a:p>
          <a:p>
            <a:pPr algn="ctr"/>
            <a:r>
              <a:rPr lang="en-US" sz="24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“Peace be Still”</a:t>
            </a:r>
          </a:p>
          <a:p>
            <a:pPr algn="ctr"/>
            <a:endParaRPr lang="en-US" sz="24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480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Study of James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D396A0-E3C6-4890-B9F2-86EABF712B8E}"/>
              </a:ext>
            </a:extLst>
          </p:cNvPr>
          <p:cNvSpPr txBox="1"/>
          <p:nvPr/>
        </p:nvSpPr>
        <p:spPr>
          <a:xfrm>
            <a:off x="0" y="1447800"/>
            <a:ext cx="91440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Tongue’s Potential for Evil (A Forest Fire)</a:t>
            </a:r>
          </a:p>
          <a:p>
            <a:pPr algn="ctr"/>
            <a:endParaRPr lang="en-US" sz="24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4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Verse 6 “... And sets on fire the course of nature ...”</a:t>
            </a:r>
          </a:p>
          <a:p>
            <a:pPr algn="ctr"/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Sins Against God</a:t>
            </a: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Exodus 20:7, Romans 3:10,14</a:t>
            </a:r>
          </a:p>
          <a:p>
            <a:pPr algn="ctr"/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Sins Against Others</a:t>
            </a: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Prov 12:22, Prov 19:5, Prov 16:27</a:t>
            </a:r>
          </a:p>
          <a:p>
            <a:pPr algn="ctr"/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Sins Against Ourselves</a:t>
            </a: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Prov 15:1, Eph 4:29, Prov 10:19</a:t>
            </a:r>
          </a:p>
          <a:p>
            <a:pPr algn="ctr"/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US" sz="24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814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Study of James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D396A0-E3C6-4890-B9F2-86EABF712B8E}"/>
              </a:ext>
            </a:extLst>
          </p:cNvPr>
          <p:cNvSpPr txBox="1"/>
          <p:nvPr/>
        </p:nvSpPr>
        <p:spPr>
          <a:xfrm>
            <a:off x="0" y="1447800"/>
            <a:ext cx="9144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Tongue’s </a:t>
            </a:r>
            <a:r>
              <a:rPr lang="en-US" sz="2400" b="1" i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Untameable</a:t>
            </a:r>
            <a:r>
              <a:rPr lang="en-US" sz="24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Nature</a:t>
            </a:r>
          </a:p>
          <a:p>
            <a:pPr algn="ctr"/>
            <a:endParaRPr lang="en-US" sz="24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US" sz="24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Proverbs 31:26 (the Godly woman)</a:t>
            </a:r>
          </a:p>
          <a:p>
            <a:pPr algn="ctr"/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She opens her mouth in wisdom, and the teaching of  kindness is on her tongue</a:t>
            </a:r>
          </a:p>
          <a:p>
            <a:pPr algn="ctr"/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Matthew 19:26</a:t>
            </a: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“... But with God all things are possible.”</a:t>
            </a:r>
          </a:p>
          <a:p>
            <a:pPr algn="ctr"/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en-US" sz="24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380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Study of James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D396A0-E3C6-4890-B9F2-86EABF712B8E}"/>
              </a:ext>
            </a:extLst>
          </p:cNvPr>
          <p:cNvSpPr txBox="1"/>
          <p:nvPr/>
        </p:nvSpPr>
        <p:spPr>
          <a:xfrm>
            <a:off x="0" y="1447800"/>
            <a:ext cx="91440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Inconsistencies of the Tongue</a:t>
            </a:r>
          </a:p>
          <a:p>
            <a:pPr algn="ctr"/>
            <a:endParaRPr lang="en-US" sz="24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Salt Water versus Fresh</a:t>
            </a: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Blessings versus Cursings</a:t>
            </a:r>
          </a:p>
          <a:p>
            <a:pPr algn="ctr"/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 are made in God’s Image (firstfruits)</a:t>
            </a:r>
          </a:p>
          <a:p>
            <a:pPr algn="ctr"/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SATAN WANTS US TO BECOME SOMEONE DIFFERENT WHEN WE LEAVE THE BUILDING</a:t>
            </a:r>
          </a:p>
          <a:p>
            <a:pPr algn="ctr"/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GOD WANTS US TO DRAW CLOSE TO HIM AND PRAY FOR SELF-CONTROL</a:t>
            </a:r>
          </a:p>
          <a:p>
            <a:pPr algn="ctr"/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PSALM 141:3</a:t>
            </a:r>
          </a:p>
          <a:p>
            <a:pPr algn="ctr"/>
            <a:r>
              <a:rPr lang="en-US" sz="200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Set a guard, O LORD, over my mouth; Keep watch over the door of my lips.</a:t>
            </a:r>
          </a:p>
          <a:p>
            <a:pPr algn="ctr"/>
            <a:endParaRPr lang="en-US" sz="2000" b="1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0573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4389</TotalTime>
  <Words>331</Words>
  <Application>Microsoft Office PowerPoint</Application>
  <PresentationFormat>On-screen Show (4:3)</PresentationFormat>
  <Paragraphs>83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 BERKLEY</vt:lpstr>
      <vt:lpstr>Book Antiqua</vt:lpstr>
      <vt:lpstr>Calibri</vt:lpstr>
      <vt:lpstr>Lucida Sans</vt:lpstr>
      <vt:lpstr>Verdana</vt:lpstr>
      <vt:lpstr>Wingdings</vt:lpstr>
      <vt:lpstr>Wingdings 2</vt:lpstr>
      <vt:lpstr>Wingdings 3</vt:lpstr>
      <vt:lpstr>Apex</vt:lpstr>
      <vt:lpstr>A Study of James</vt:lpstr>
      <vt:lpstr>A Study of James</vt:lpstr>
      <vt:lpstr>A Study of James</vt:lpstr>
      <vt:lpstr>A Study of James</vt:lpstr>
      <vt:lpstr>A Study of James</vt:lpstr>
      <vt:lpstr>A Study of James</vt:lpstr>
      <vt:lpstr>A Study of James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Watson</dc:creator>
  <cp:lastModifiedBy>Richard Watson</cp:lastModifiedBy>
  <cp:revision>28</cp:revision>
  <cp:lastPrinted>2021-02-06T18:34:55Z</cp:lastPrinted>
  <dcterms:created xsi:type="dcterms:W3CDTF">2020-02-29T01:28:36Z</dcterms:created>
  <dcterms:modified xsi:type="dcterms:W3CDTF">2021-02-21T00:59:43Z</dcterms:modified>
</cp:coreProperties>
</file>