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9"/>
  </p:notesMasterIdLst>
  <p:sldIdLst>
    <p:sldId id="1440" r:id="rId2"/>
    <p:sldId id="1445" r:id="rId3"/>
    <p:sldId id="1550" r:id="rId4"/>
    <p:sldId id="1560" r:id="rId5"/>
    <p:sldId id="1528" r:id="rId6"/>
    <p:sldId id="1568" r:id="rId7"/>
    <p:sldId id="1485" r:id="rId8"/>
  </p:sldIdLst>
  <p:sldSz cx="12192000" cy="6858000"/>
  <p:notesSz cx="7102475" cy="9388475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73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16" y="108"/>
      </p:cViewPr>
      <p:guideLst>
        <p:guide orient="horz" pos="2160"/>
        <p:guide pos="384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-459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6337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94213" rIns="94213" bIns="94213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78" name="Google Shape;7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704850"/>
            <a:ext cx="6257925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86128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135634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768893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834681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662823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080566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638645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6" y="0"/>
            <a:ext cx="1218895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365760" y="310896"/>
            <a:ext cx="11430000" cy="2798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/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Font typeface="Cambria"/>
              <a:buNone/>
              <a:defRPr sz="70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6867525" y="6117336"/>
            <a:ext cx="5111115" cy="740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2979174" y="299702"/>
            <a:ext cx="8843614" cy="1480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mbria"/>
              <a:buNone/>
              <a:defRPr b="1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body" idx="1"/>
          </p:nvPr>
        </p:nvSpPr>
        <p:spPr>
          <a:xfrm>
            <a:off x="540774" y="1780469"/>
            <a:ext cx="11282013" cy="4698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b="1">
                <a:solidFill>
                  <a:schemeClr val="lt1"/>
                </a:solidFill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 b="1">
                <a:solidFill>
                  <a:schemeClr val="lt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b="1">
                <a:solidFill>
                  <a:schemeClr val="lt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1">
                <a:solidFill>
                  <a:schemeClr val="lt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1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5" r:id="rId6"/>
    <p:sldLayoutId id="2147483656" r:id="rId7"/>
    <p:sldLayoutId id="2147483657" r:id="rId8"/>
    <p:sldLayoutId id="214748365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3"/>
          <p:cNvSpPr txBox="1">
            <a:spLocks noGrp="1"/>
          </p:cNvSpPr>
          <p:nvPr>
            <p:ph type="ctrTitle"/>
          </p:nvPr>
        </p:nvSpPr>
        <p:spPr>
          <a:xfrm>
            <a:off x="366574" y="306711"/>
            <a:ext cx="11430000" cy="1671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Font typeface="Cambria"/>
              <a:buNone/>
            </a:pPr>
            <a:br>
              <a:rPr lang="en-US" sz="6000" b="1" dirty="0"/>
            </a:br>
            <a:r>
              <a:rPr lang="en-US" sz="6000" b="1" dirty="0"/>
              <a:t>Our God Has Entrusted</a:t>
            </a:r>
            <a:br>
              <a:rPr lang="en-US" sz="6000" b="1" dirty="0"/>
            </a:br>
            <a:r>
              <a:rPr lang="en-US" sz="6000" b="1" dirty="0"/>
              <a:t>Palm Beach Lakes</a:t>
            </a:r>
            <a:br>
              <a:rPr lang="en-US" sz="6000" b="1" dirty="0"/>
            </a:br>
            <a:endParaRPr sz="5400" dirty="0"/>
          </a:p>
        </p:txBody>
      </p:sp>
      <p:sp>
        <p:nvSpPr>
          <p:cNvPr id="81" name="Google Shape;81;p13"/>
          <p:cNvSpPr txBox="1">
            <a:spLocks noGrp="1"/>
          </p:cNvSpPr>
          <p:nvPr>
            <p:ph type="subTitle" idx="1"/>
          </p:nvPr>
        </p:nvSpPr>
        <p:spPr>
          <a:xfrm>
            <a:off x="7409089" y="6113695"/>
            <a:ext cx="4548187" cy="744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</a:pPr>
            <a:r>
              <a:rPr lang="en-US" sz="3200" dirty="0"/>
              <a:t>Matthew 25:14-19</a:t>
            </a: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1443615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Text—Matt.25:14-19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19870B-D606-402D-97F9-41327266C997}"/>
              </a:ext>
            </a:extLst>
          </p:cNvPr>
          <p:cNvSpPr txBox="1"/>
          <p:nvPr/>
        </p:nvSpPr>
        <p:spPr>
          <a:xfrm>
            <a:off x="609600" y="1612714"/>
            <a:ext cx="10933471" cy="4878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14  "For the kingdom of heaven is like a man traveling to a far country, who called his own servants and delivered his goods to them. </a:t>
            </a:r>
          </a:p>
          <a:p>
            <a:pPr algn="just">
              <a:spcAft>
                <a:spcPts val="600"/>
              </a:spcAft>
            </a:pPr>
            <a:r>
              <a:rPr lang="en-U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15  And to one he gave five talents, to another two, and to another one, to each according to his own ability; and immediately he went on a journey. </a:t>
            </a:r>
          </a:p>
          <a:p>
            <a:pPr algn="just">
              <a:spcAft>
                <a:spcPts val="600"/>
              </a:spcAft>
            </a:pPr>
            <a:r>
              <a:rPr lang="en-U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16  Then he who had received the five talents went and traded with them, and made another five talents. </a:t>
            </a:r>
          </a:p>
          <a:p>
            <a:pPr algn="just">
              <a:spcAft>
                <a:spcPts val="600"/>
              </a:spcAft>
            </a:pPr>
            <a:r>
              <a:rPr lang="en-U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17  And likewise he who had received two gained two more also. </a:t>
            </a:r>
          </a:p>
          <a:p>
            <a:pPr algn="just">
              <a:spcAft>
                <a:spcPts val="600"/>
              </a:spcAft>
            </a:pPr>
            <a:r>
              <a:rPr lang="en-U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18  But he who had received one went and dug in the ground, and hid his lord's money. </a:t>
            </a:r>
          </a:p>
          <a:p>
            <a:pPr algn="just">
              <a:spcAft>
                <a:spcPts val="600"/>
              </a:spcAft>
            </a:pPr>
            <a:r>
              <a:rPr lang="en-U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19  After a long time the lord of those servants came and settled accounts with them." </a:t>
            </a:r>
            <a:endParaRPr lang="en-US" altLang="en-US" sz="2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71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God Trust Others to Do His Work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937A13-9E0B-4A2C-823F-CC456458C534}"/>
              </a:ext>
            </a:extLst>
          </p:cNvPr>
          <p:cNvSpPr txBox="1"/>
          <p:nvPr/>
        </p:nvSpPr>
        <p:spPr>
          <a:xfrm>
            <a:off x="505326" y="1526739"/>
            <a:ext cx="11149263" cy="5032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3" indent="-457200" algn="just" defTabSz="457200">
              <a:spcAft>
                <a:spcPts val="300"/>
              </a:spcAft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God has always entrusted man with that which was His</a:t>
            </a:r>
          </a:p>
          <a:p>
            <a:pPr lvl="5" algn="just" defTabSz="457200">
              <a:spcAft>
                <a:spcPts val="300"/>
              </a:spcAft>
              <a:buClr>
                <a:schemeClr val="bg1"/>
              </a:buClr>
              <a:tabLst>
                <a:tab pos="457200" algn="l"/>
              </a:tabLst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-  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 trusted the beautiful Garden of Eden to Adam and Eve—Gen. 2:15</a:t>
            </a:r>
          </a:p>
          <a:p>
            <a:pPr lvl="5" algn="just" defTabSz="457200">
              <a:spcAft>
                <a:spcPts val="300"/>
              </a:spcAft>
              <a:buClr>
                <a:schemeClr val="bg1"/>
              </a:buClr>
              <a:tabLst>
                <a:tab pos="457200" algn="l"/>
              </a:tabLst>
            </a:pP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-   He trusted Abraham, Isaac and Jacob with the promised land—Gen. 28:13-14</a:t>
            </a:r>
          </a:p>
          <a:p>
            <a:pPr lvl="5" algn="just" defTabSz="457200">
              <a:spcAft>
                <a:spcPts val="300"/>
              </a:spcAft>
              <a:buClr>
                <a:schemeClr val="bg1"/>
              </a:buClr>
              <a:tabLst>
                <a:tab pos="457200" algn="l"/>
              </a:tabLst>
            </a:pP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-   Before the Jews received it He entrusted the land to the Amorites—Gen. 15:16</a:t>
            </a:r>
          </a:p>
          <a:p>
            <a:pPr lvl="5" algn="just" defTabSz="457200">
              <a:spcAft>
                <a:spcPts val="300"/>
              </a:spcAft>
              <a:buClr>
                <a:schemeClr val="bg1"/>
              </a:buClr>
              <a:tabLst>
                <a:tab pos="457200" algn="l"/>
              </a:tabLst>
            </a:pP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-   He gave all the land of “milk and honey” to the children of Israel—Deut. 26:8-10</a:t>
            </a:r>
          </a:p>
          <a:p>
            <a:pPr lvl="5" algn="just" defTabSz="457200">
              <a:spcAft>
                <a:spcPts val="300"/>
              </a:spcAft>
              <a:buClr>
                <a:schemeClr val="bg1"/>
              </a:buClr>
              <a:tabLst>
                <a:tab pos="457200" algn="l"/>
              </a:tabLst>
            </a:pP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-   He trusted the OT prophets with His message—”Thus says the Lord”—431 times </a:t>
            </a:r>
          </a:p>
          <a:p>
            <a:pPr marL="457200" lvl="5" indent="-457200" algn="just" defTabSz="457200">
              <a:spcAft>
                <a:spcPts val="300"/>
              </a:spcAft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 prepared Jesus a body and trusted Him to do His will—Heb. 10:5, 9</a:t>
            </a:r>
          </a:p>
          <a:p>
            <a:pPr marL="457200" lvl="5" indent="-457200" algn="just" defTabSz="457200">
              <a:spcAft>
                <a:spcPts val="300"/>
              </a:spcAft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 trusted Jesus and gave the kingdom into His hands—Luke 22:29 </a:t>
            </a:r>
          </a:p>
          <a:p>
            <a:pPr marL="457200" lvl="5" indent="-457200" algn="just" defTabSz="457200">
              <a:spcAft>
                <a:spcPts val="300"/>
              </a:spcAft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Jesus trusted the apostles, gave them the kingdom mystery—Mk. 4:11</a:t>
            </a:r>
          </a:p>
          <a:p>
            <a:pPr marL="457200" lvl="5" indent="-457200" algn="just" defTabSz="457200">
              <a:spcAft>
                <a:spcPts val="300"/>
              </a:spcAft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Jesus trusted the apostles and them the kingdom—Luke 22:29</a:t>
            </a:r>
          </a:p>
          <a:p>
            <a:pPr marL="457200" lvl="5" indent="-457200" algn="just" defTabSz="457200">
              <a:spcAft>
                <a:spcPts val="300"/>
              </a:spcAft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has he entrusted to Palm Beach Lakes—Luke 22:29; Mt. 28:20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430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What Are We Doing</a:t>
            </a:r>
            <a:b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</a:br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With His Kingdom?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19870B-D606-402D-97F9-41327266C997}"/>
              </a:ext>
            </a:extLst>
          </p:cNvPr>
          <p:cNvSpPr txBox="1"/>
          <p:nvPr/>
        </p:nvSpPr>
        <p:spPr>
          <a:xfrm>
            <a:off x="609600" y="1835267"/>
            <a:ext cx="10933471" cy="4447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3" algn="just" defTabSz="4572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55563" algn="l"/>
                <a:tab pos="457200" algn="l"/>
                <a:tab pos="858838" algn="l"/>
              </a:tabLst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Applying our text, the parable of the talents—Matt. 25</a:t>
            </a:r>
          </a:p>
          <a:p>
            <a:pPr lvl="4" algn="just" defTabSz="457200">
              <a:spcAft>
                <a:spcPts val="600"/>
              </a:spcAft>
              <a:buClr>
                <a:schemeClr val="bg1"/>
              </a:buClr>
              <a:tabLst>
                <a:tab pos="55563" algn="l"/>
                <a:tab pos="457200" algn="l"/>
                <a:tab pos="858838" algn="l"/>
              </a:tabLst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 A man gave his goods to his servant and went away</a:t>
            </a:r>
          </a:p>
          <a:p>
            <a:pPr lvl="4" algn="just" defTabSz="457200">
              <a:spcAft>
                <a:spcPts val="600"/>
              </a:spcAft>
              <a:buClr>
                <a:schemeClr val="bg1"/>
              </a:buClr>
              <a:tabLst>
                <a:tab pos="55563" algn="l"/>
                <a:tab pos="457200" algn="l"/>
                <a:tab pos="858838" algn="l"/>
              </a:tabLst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-  Two servants were told “Well done, good and faithful servant”</a:t>
            </a:r>
          </a:p>
          <a:p>
            <a:pPr lvl="4" algn="just" defTabSz="457200">
              <a:spcAft>
                <a:spcPts val="600"/>
              </a:spcAft>
              <a:buClr>
                <a:schemeClr val="bg1"/>
              </a:buClr>
              <a:tabLst>
                <a:tab pos="55563" algn="l"/>
                <a:tab pos="457200" algn="l"/>
                <a:tab pos="858838" algn="l"/>
              </a:tabLst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-  One servant was told, “Wicked and lazy servant” </a:t>
            </a:r>
          </a:p>
          <a:p>
            <a:pPr marL="457200" lvl="4" indent="-457200" algn="just" defTabSz="4572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55563" algn="l"/>
                <a:tab pos="457200" algn="l"/>
                <a:tab pos="858838" algn="l"/>
              </a:tabLst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was the difference between these servants?</a:t>
            </a:r>
          </a:p>
          <a:p>
            <a:pPr marL="457200" lvl="4" indent="-457200" algn="just" defTabSz="4572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55563" algn="l"/>
                <a:tab pos="457200" algn="l"/>
                <a:tab pos="858838" algn="l"/>
              </a:tabLst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 was not that all failed to equal what the others did?</a:t>
            </a:r>
          </a:p>
          <a:p>
            <a:pPr marL="457200" lvl="4" indent="-457200" algn="just" defTabSz="4572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55563" algn="l"/>
                <a:tab pos="457200" algn="l"/>
                <a:tab pos="858838" algn="l"/>
              </a:tabLst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Who is that “man” and who are His servants?</a:t>
            </a:r>
          </a:p>
          <a:p>
            <a:pPr marL="457200" lvl="4" indent="-457200" algn="just" defTabSz="4572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55563" algn="l"/>
                <a:tab pos="457200" algn="l"/>
                <a:tab pos="858838" algn="l"/>
              </a:tabLst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“treasure” has God given to us?</a:t>
            </a:r>
          </a:p>
        </p:txBody>
      </p:sp>
    </p:spTree>
    <p:extLst>
      <p:ext uri="{BB962C8B-B14F-4D97-AF65-F5344CB8AC3E}">
        <p14:creationId xmlns:p14="http://schemas.microsoft.com/office/powerpoint/2010/main" val="1790359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The “Treasure” of 2 Cor. 5:17-20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19870B-D606-402D-97F9-41327266C997}"/>
              </a:ext>
            </a:extLst>
          </p:cNvPr>
          <p:cNvSpPr txBox="1"/>
          <p:nvPr/>
        </p:nvSpPr>
        <p:spPr>
          <a:xfrm>
            <a:off x="609600" y="1612714"/>
            <a:ext cx="10933471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>
                <a:solidFill>
                  <a:schemeClr val="bg1"/>
                </a:solidFill>
              </a:rPr>
              <a:t>  17  Therefore, if </a:t>
            </a:r>
            <a:r>
              <a:rPr lang="en-US" sz="2400" b="1" dirty="0">
                <a:solidFill>
                  <a:srgbClr val="FFFF00"/>
                </a:solidFill>
              </a:rPr>
              <a:t>anyone is in Christ</a:t>
            </a:r>
            <a:r>
              <a:rPr lang="en-US" sz="2400" b="1" dirty="0">
                <a:solidFill>
                  <a:schemeClr val="bg1"/>
                </a:solidFill>
              </a:rPr>
              <a:t>, he is a new creation; old things have passed away; behold, all things have become new. </a:t>
            </a:r>
          </a:p>
          <a:p>
            <a:pPr algn="just">
              <a:spcAft>
                <a:spcPts val="600"/>
              </a:spcAft>
            </a:pPr>
            <a:r>
              <a:rPr lang="en-US" sz="2400" b="1" dirty="0">
                <a:solidFill>
                  <a:schemeClr val="bg1"/>
                </a:solidFill>
              </a:rPr>
              <a:t>  18  Now all things are of God, who has reconciled us to Himself through Jesus Christ, and has given us the </a:t>
            </a:r>
            <a:r>
              <a:rPr lang="en-US" sz="2400" b="1" dirty="0">
                <a:solidFill>
                  <a:srgbClr val="FFFF00"/>
                </a:solidFill>
              </a:rPr>
              <a:t>ministry of reconciliation</a:t>
            </a:r>
            <a:r>
              <a:rPr lang="en-US" sz="2400" b="1" dirty="0">
                <a:solidFill>
                  <a:schemeClr val="bg1"/>
                </a:solidFill>
              </a:rPr>
              <a:t>, </a:t>
            </a:r>
          </a:p>
          <a:p>
            <a:pPr algn="just">
              <a:spcAft>
                <a:spcPts val="600"/>
              </a:spcAft>
            </a:pPr>
            <a:r>
              <a:rPr lang="en-US" sz="2400" b="1" dirty="0">
                <a:solidFill>
                  <a:schemeClr val="bg1"/>
                </a:solidFill>
              </a:rPr>
              <a:t>  19  that is, that God was in Christ reconciling the world to Himself, not imputing their trespasses to them, and has committed to us the </a:t>
            </a:r>
            <a:r>
              <a:rPr lang="en-US" sz="2400" b="1" dirty="0">
                <a:solidFill>
                  <a:srgbClr val="FFFF00"/>
                </a:solidFill>
              </a:rPr>
              <a:t>word of reconciliation. </a:t>
            </a:r>
          </a:p>
          <a:p>
            <a:pPr algn="just">
              <a:spcAft>
                <a:spcPts val="600"/>
              </a:spcAft>
            </a:pPr>
            <a:r>
              <a:rPr lang="en-US" sz="2400" b="1" dirty="0">
                <a:solidFill>
                  <a:schemeClr val="bg1"/>
                </a:solidFill>
              </a:rPr>
              <a:t>  20  Now then, </a:t>
            </a:r>
            <a:r>
              <a:rPr lang="en-US" sz="2400" b="1" dirty="0">
                <a:solidFill>
                  <a:srgbClr val="FFFF00"/>
                </a:solidFill>
              </a:rPr>
              <a:t>we are ambassadors for Christ</a:t>
            </a:r>
            <a:r>
              <a:rPr lang="en-US" sz="2400" b="1" dirty="0">
                <a:solidFill>
                  <a:schemeClr val="bg1"/>
                </a:solidFill>
              </a:rPr>
              <a:t>, as though God were pleading through us: </a:t>
            </a:r>
            <a:r>
              <a:rPr lang="en-US" sz="2400" b="1" dirty="0">
                <a:solidFill>
                  <a:srgbClr val="FFFF00"/>
                </a:solidFill>
              </a:rPr>
              <a:t>we implore you on Christ's behalf</a:t>
            </a:r>
            <a:r>
              <a:rPr lang="en-US" sz="2400" b="1" dirty="0">
                <a:solidFill>
                  <a:schemeClr val="bg1"/>
                </a:solidFill>
              </a:rPr>
              <a:t>, be reconciled to God. </a:t>
            </a:r>
            <a:endParaRPr lang="en-US" altLang="en-US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792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Applying the Text to </a:t>
            </a:r>
            <a:b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</a:br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Palm Beach Lakes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19870B-D606-402D-97F9-41327266C997}"/>
              </a:ext>
            </a:extLst>
          </p:cNvPr>
          <p:cNvSpPr txBox="1"/>
          <p:nvPr/>
        </p:nvSpPr>
        <p:spPr>
          <a:xfrm>
            <a:off x="609600" y="1729977"/>
            <a:ext cx="10933471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3" indent="-457200" algn="just" defTabSz="4572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March theme: “PRESS ON to Defend God’s Truth”</a:t>
            </a:r>
          </a:p>
          <a:p>
            <a:pPr marL="457200" lvl="3" indent="-457200" algn="just" defTabSz="4572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theme of our meeting: “The Truth Shall Set You Free”</a:t>
            </a:r>
          </a:p>
          <a:p>
            <a:pPr marL="457200" lvl="3" indent="-457200" algn="just" defTabSz="4572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this part of the “treasure” given us?  Gal. 6:10</a:t>
            </a:r>
          </a:p>
          <a:p>
            <a:pPr marL="457200" lvl="3" indent="-457200" algn="just" defTabSz="4572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can EVERY member do next week?</a:t>
            </a:r>
          </a:p>
          <a:p>
            <a:pPr lvl="6" algn="just" defTabSz="457200">
              <a:spcAft>
                <a:spcPts val="600"/>
              </a:spcAft>
              <a:buClr>
                <a:schemeClr val="bg1"/>
              </a:buClr>
              <a:tabLst>
                <a:tab pos="457200" algn="l"/>
              </a:tabLst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 “Not nothing”</a:t>
            </a:r>
          </a:p>
          <a:p>
            <a:pPr lvl="6" algn="just" defTabSz="457200">
              <a:spcAft>
                <a:spcPts val="600"/>
              </a:spcAft>
              <a:buClr>
                <a:schemeClr val="bg1"/>
              </a:buClr>
              <a:tabLst>
                <a:tab pos="457200" algn="l"/>
              </a:tabLst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-  Pray</a:t>
            </a:r>
          </a:p>
          <a:p>
            <a:pPr lvl="6" algn="just" defTabSz="457200">
              <a:spcAft>
                <a:spcPts val="600"/>
              </a:spcAft>
              <a:buClr>
                <a:schemeClr val="bg1"/>
              </a:buClr>
              <a:tabLst>
                <a:tab pos="457200" algn="l"/>
              </a:tabLst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-  Tell others to the best of individual ability</a:t>
            </a:r>
          </a:p>
          <a:p>
            <a:pPr lvl="6" algn="just" defTabSz="457200">
              <a:spcAft>
                <a:spcPts val="600"/>
              </a:spcAft>
              <a:buClr>
                <a:schemeClr val="bg1"/>
              </a:buClr>
              <a:tabLst>
                <a:tab pos="457200" algn="l"/>
              </a:tabLst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-  Come as you are able and impact visitors</a:t>
            </a:r>
          </a:p>
          <a:p>
            <a:pPr lvl="6" algn="just" defTabSz="457200">
              <a:spcAft>
                <a:spcPts val="600"/>
              </a:spcAft>
              <a:buClr>
                <a:schemeClr val="bg1"/>
              </a:buClr>
              <a:tabLst>
                <a:tab pos="457200" algn="l"/>
              </a:tabLst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-  Remember His words, “Wicked and lazy servant”</a:t>
            </a:r>
            <a:endParaRPr lang="en-US" sz="3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79898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 txBox="1">
            <a:spLocks noGrp="1"/>
          </p:cNvSpPr>
          <p:nvPr>
            <p:ph type="title"/>
          </p:nvPr>
        </p:nvSpPr>
        <p:spPr>
          <a:xfrm>
            <a:off x="2979174" y="299702"/>
            <a:ext cx="8843614" cy="1480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mbria"/>
              <a:buNone/>
            </a:pPr>
            <a:r>
              <a:rPr lang="en-US" b="1" dirty="0">
                <a:latin typeface="Cambria"/>
                <a:ea typeface="Cambria"/>
                <a:cs typeface="Cambria"/>
                <a:sym typeface="Cambria"/>
              </a:rPr>
              <a:t>The Path of Reconciliation to God</a:t>
            </a:r>
            <a:endParaRPr dirty="0"/>
          </a:p>
        </p:txBody>
      </p:sp>
      <p:sp>
        <p:nvSpPr>
          <p:cNvPr id="99" name="Google Shape;99;p16"/>
          <p:cNvSpPr txBox="1">
            <a:spLocks noGrp="1"/>
          </p:cNvSpPr>
          <p:nvPr>
            <p:ph type="body" idx="1"/>
          </p:nvPr>
        </p:nvSpPr>
        <p:spPr>
          <a:xfrm>
            <a:off x="540775" y="1780469"/>
            <a:ext cx="11115314" cy="4698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742950" lvl="1" indent="-285750">
              <a:lnSpc>
                <a:spcPct val="150000"/>
              </a:lnSpc>
              <a:spcBef>
                <a:spcPts val="0"/>
              </a:spcBef>
              <a:buSzPts val="3000"/>
            </a:pPr>
            <a:r>
              <a:rPr lang="en-US" sz="3200" dirty="0">
                <a:solidFill>
                  <a:schemeClr val="lt1"/>
                </a:solidFill>
              </a:rPr>
              <a:t>  Believe							John 3:16</a:t>
            </a:r>
            <a:endParaRPr sz="3200" dirty="0"/>
          </a:p>
          <a:p>
            <a:pPr marL="742950" lvl="1" indent="-285750">
              <a:lnSpc>
                <a:spcPct val="150000"/>
              </a:lnSpc>
              <a:spcBef>
                <a:spcPts val="200"/>
              </a:spcBef>
              <a:buSzPts val="3000"/>
            </a:pPr>
            <a:r>
              <a:rPr lang="en-US" sz="3200" dirty="0">
                <a:solidFill>
                  <a:schemeClr val="lt1"/>
                </a:solidFill>
              </a:rPr>
              <a:t>  Repent 							Acts 17:30</a:t>
            </a:r>
            <a:endParaRPr sz="3200" dirty="0"/>
          </a:p>
          <a:p>
            <a:pPr marL="742950" lvl="1" indent="-285750">
              <a:lnSpc>
                <a:spcPct val="150000"/>
              </a:lnSpc>
              <a:spcBef>
                <a:spcPts val="200"/>
              </a:spcBef>
              <a:buSzPts val="3000"/>
            </a:pPr>
            <a:r>
              <a:rPr lang="en-US" sz="3200" dirty="0">
                <a:solidFill>
                  <a:schemeClr val="lt1"/>
                </a:solidFill>
              </a:rPr>
              <a:t>  Confess Faith in Him					Rom. 10:10</a:t>
            </a:r>
            <a:endParaRPr sz="3200" dirty="0"/>
          </a:p>
          <a:p>
            <a:pPr marL="742950" lvl="1" indent="-285750">
              <a:lnSpc>
                <a:spcPct val="150000"/>
              </a:lnSpc>
              <a:spcBef>
                <a:spcPts val="200"/>
              </a:spcBef>
              <a:buSzPts val="3000"/>
            </a:pPr>
            <a:r>
              <a:rPr lang="en-US" sz="3200" dirty="0">
                <a:solidFill>
                  <a:schemeClr val="lt1"/>
                </a:solidFill>
              </a:rPr>
              <a:t>  Be Baptized Into Him					Gal. 3:27</a:t>
            </a:r>
            <a:endParaRPr sz="3200" dirty="0"/>
          </a:p>
          <a:p>
            <a:pPr marL="0" indent="0" algn="ctr">
              <a:lnSpc>
                <a:spcPct val="150000"/>
              </a:lnSpc>
              <a:spcBef>
                <a:spcPts val="200"/>
              </a:spcBef>
              <a:buSzPts val="3000"/>
              <a:buNone/>
            </a:pPr>
            <a:r>
              <a:rPr lang="en-US" sz="3200" b="1" i="1" dirty="0">
                <a:solidFill>
                  <a:srgbClr val="FFFF00"/>
                </a:solidFill>
              </a:rPr>
              <a:t>Added to His Church and become part of His Bride</a:t>
            </a:r>
            <a:endParaRPr sz="3200" i="1" dirty="0">
              <a:solidFill>
                <a:srgbClr val="FFFF00"/>
              </a:solidFill>
            </a:endParaRPr>
          </a:p>
          <a:p>
            <a:pPr marL="742950" lvl="1" indent="-285750">
              <a:lnSpc>
                <a:spcPct val="150000"/>
              </a:lnSpc>
              <a:spcBef>
                <a:spcPts val="200"/>
              </a:spcBef>
              <a:buSzPts val="3000"/>
            </a:pPr>
            <a:r>
              <a:rPr lang="en-US" sz="3200" dirty="0">
                <a:solidFill>
                  <a:schemeClr val="lt1"/>
                </a:solidFill>
              </a:rPr>
              <a:t>  Be Faithful					  	Rev. 2:10</a:t>
            </a: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640680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115</Words>
  <Application>Microsoft Office PowerPoint</Application>
  <PresentationFormat>Widescreen</PresentationFormat>
  <Paragraphs>52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Cambria</vt:lpstr>
      <vt:lpstr>Office Theme</vt:lpstr>
      <vt:lpstr> Our God Has Entrusted Palm Beach Lakes </vt:lpstr>
      <vt:lpstr>Text—Matt.25:14-19</vt:lpstr>
      <vt:lpstr>God Trust Others to Do His Work</vt:lpstr>
      <vt:lpstr>What Are We Doing  With His Kingdom?</vt:lpstr>
      <vt:lpstr>The “Treasure” of 2 Cor. 5:17-20</vt:lpstr>
      <vt:lpstr>Applying the Text to   Palm Beach Lakes</vt:lpstr>
      <vt:lpstr>The Path of Reconciliation to God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Can I Know I Am  Doing His Will—How Can I Find His Will?</dc:title>
  <dc:creator>Dan</dc:creator>
  <cp:lastModifiedBy>Cindy Nelson</cp:lastModifiedBy>
  <cp:revision>90</cp:revision>
  <cp:lastPrinted>2019-01-27T13:04:06Z</cp:lastPrinted>
  <dcterms:modified xsi:type="dcterms:W3CDTF">2019-02-25T15:37:15Z</dcterms:modified>
</cp:coreProperties>
</file>