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46EB-CB05-48E4-8EE6-38D3031E33B8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4F6D-1768-4FC8-B41A-5B3087EBA6C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943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46EB-CB05-48E4-8EE6-38D3031E33B8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4F6D-1768-4FC8-B41A-5B3087EB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433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46EB-CB05-48E4-8EE6-38D3031E33B8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4F6D-1768-4FC8-B41A-5B3087EB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474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46EB-CB05-48E4-8EE6-38D3031E33B8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4F6D-1768-4FC8-B41A-5B3087EB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741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839585"/>
            <a:ext cx="8940800" cy="601841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1593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394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723900"/>
            <a:ext cx="8312150" cy="966789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953492"/>
            <a:ext cx="8940800" cy="490450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1593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095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46EB-CB05-48E4-8EE6-38D3031E33B8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4F6D-1768-4FC8-B41A-5B3087EB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985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46EB-CB05-48E4-8EE6-38D3031E33B8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4F6D-1768-4FC8-B41A-5B3087EB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107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46EB-CB05-48E4-8EE6-38D3031E33B8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4F6D-1768-4FC8-B41A-5B3087EB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54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46EB-CB05-48E4-8EE6-38D3031E33B8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4F6D-1768-4FC8-B41A-5B3087EB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33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46EB-CB05-48E4-8EE6-38D3031E33B8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4F6D-1768-4FC8-B41A-5B3087EB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224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46EB-CB05-48E4-8EE6-38D3031E33B8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4F6D-1768-4FC8-B41A-5B3087EB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16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C46EB-CB05-48E4-8EE6-38D3031E33B8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C4F6D-1768-4FC8-B41A-5B3087EB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45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482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His </a:t>
            </a:r>
            <a:r>
              <a:rPr lang="en-US" dirty="0"/>
              <a:t>Position (2:1)</a:t>
            </a:r>
          </a:p>
          <a:p>
            <a:pPr lvl="1"/>
            <a:r>
              <a:rPr lang="en-US" dirty="0" smtClean="0"/>
              <a:t>From </a:t>
            </a:r>
            <a:r>
              <a:rPr lang="en-US" dirty="0"/>
              <a:t>the fish’s belly, his spiritual position of rebellion turned to repentance</a:t>
            </a:r>
          </a:p>
          <a:p>
            <a:pPr lvl="1"/>
            <a:r>
              <a:rPr lang="en-US" dirty="0" smtClean="0"/>
              <a:t>Regardless </a:t>
            </a:r>
            <a:r>
              <a:rPr lang="en-US" dirty="0"/>
              <a:t>of his physical position, he was confident </a:t>
            </a:r>
            <a:r>
              <a:rPr lang="en-US" dirty="0" smtClean="0"/>
              <a:t>God </a:t>
            </a:r>
            <a:r>
              <a:rPr lang="en-US" dirty="0"/>
              <a:t>would &amp; could still hear him (cf. Prov. 15:3; Psa. </a:t>
            </a:r>
            <a:r>
              <a:rPr lang="en-US" dirty="0" smtClean="0"/>
              <a:t>139:7-10; Col. 4:2)</a:t>
            </a:r>
            <a:endParaRPr lang="en-US" dirty="0"/>
          </a:p>
          <a:p>
            <a:r>
              <a:rPr lang="en-US" dirty="0" smtClean="0"/>
              <a:t>His </a:t>
            </a:r>
            <a:r>
              <a:rPr lang="en-US" dirty="0"/>
              <a:t>Submission (2:2)</a:t>
            </a:r>
          </a:p>
          <a:p>
            <a:pPr lvl="1"/>
            <a:r>
              <a:rPr lang="en-US" dirty="0" smtClean="0"/>
              <a:t>His </a:t>
            </a:r>
            <a:r>
              <a:rPr lang="en-US" dirty="0"/>
              <a:t>affliction caused him to fear, turn </a:t>
            </a:r>
            <a:r>
              <a:rPr lang="en-US" dirty="0" smtClean="0"/>
              <a:t>and </a:t>
            </a:r>
            <a:r>
              <a:rPr lang="en-US" dirty="0"/>
              <a:t>cry out to the Lord </a:t>
            </a:r>
            <a:r>
              <a:rPr lang="en-US" dirty="0" smtClean="0"/>
              <a:t>(</a:t>
            </a:r>
            <a:r>
              <a:rPr lang="en-US" dirty="0"/>
              <a:t>cf. Psa. 119:67, </a:t>
            </a:r>
            <a:r>
              <a:rPr lang="en-US" dirty="0" smtClean="0"/>
              <a:t>71; 130:1-2)</a:t>
            </a:r>
            <a:endParaRPr lang="en-US" dirty="0"/>
          </a:p>
          <a:p>
            <a:pPr lvl="1"/>
            <a:r>
              <a:rPr lang="en-US" dirty="0" smtClean="0"/>
              <a:t>He </a:t>
            </a:r>
            <a:r>
              <a:rPr lang="en-US" dirty="0"/>
              <a:t>recognized how wrong he had been and how blessed he was for God to hear and answer His way (cf. Isa. 66:2; 55:8-9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His </a:t>
            </a:r>
            <a:r>
              <a:rPr lang="en-US" dirty="0"/>
              <a:t>Condition (2:3-4a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His rebellion caused him to be cast out by God, giving him what he wanted (cf. 1:3, 10; Rom. 1:24, 26, 28)</a:t>
            </a:r>
          </a:p>
          <a:p>
            <a:pPr lvl="1"/>
            <a:r>
              <a:rPr lang="en-US" dirty="0" smtClean="0"/>
              <a:t>God’s discipline is not always easy, but it is for our profit (cf. Heb. 12:9-11)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673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His </a:t>
            </a:r>
            <a:r>
              <a:rPr lang="en-US" dirty="0"/>
              <a:t>Expectation (2:4b)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fact that he was still alive </a:t>
            </a:r>
            <a:r>
              <a:rPr lang="en-US" dirty="0" smtClean="0"/>
              <a:t>in the fish’s belly caused </a:t>
            </a:r>
            <a:r>
              <a:rPr lang="en-US" dirty="0"/>
              <a:t>him to turn his heart back to God and assured him of regaining God’s presence (cf. Rom. 2:4)</a:t>
            </a:r>
          </a:p>
          <a:p>
            <a:pPr lvl="1"/>
            <a:r>
              <a:rPr lang="en-US" dirty="0" smtClean="0"/>
              <a:t>He had </a:t>
            </a:r>
            <a:r>
              <a:rPr lang="en-US" dirty="0"/>
              <a:t>failed, </a:t>
            </a:r>
            <a:r>
              <a:rPr lang="en-US" dirty="0" smtClean="0"/>
              <a:t>but his failure </a:t>
            </a:r>
            <a:r>
              <a:rPr lang="en-US" dirty="0"/>
              <a:t>was not fatal or final </a:t>
            </a:r>
            <a:r>
              <a:rPr lang="en-US" dirty="0" smtClean="0"/>
              <a:t>(</a:t>
            </a:r>
            <a:r>
              <a:rPr lang="en-US" dirty="0"/>
              <a:t>cf. 2 Pet. 3:9)</a:t>
            </a:r>
          </a:p>
          <a:p>
            <a:r>
              <a:rPr lang="en-US" dirty="0" smtClean="0"/>
              <a:t>His </a:t>
            </a:r>
            <a:r>
              <a:rPr lang="en-US" dirty="0"/>
              <a:t>Preservation (2:5-6)</a:t>
            </a:r>
          </a:p>
          <a:p>
            <a:pPr lvl="1"/>
            <a:r>
              <a:rPr lang="en-US" dirty="0" smtClean="0"/>
              <a:t>He </a:t>
            </a:r>
            <a:r>
              <a:rPr lang="en-US" dirty="0"/>
              <a:t>reflected on the grave destruction all around him, to which he was helpless</a:t>
            </a:r>
          </a:p>
          <a:p>
            <a:pPr lvl="1"/>
            <a:r>
              <a:rPr lang="en-US" dirty="0" smtClean="0"/>
              <a:t>While </a:t>
            </a:r>
            <a:r>
              <a:rPr lang="en-US" dirty="0"/>
              <a:t>his situation seemed hopeless, he realized there was only One capable of delivering him and preserving his life (cf. Eph. 3:20-21; Matt. 19:26)</a:t>
            </a:r>
          </a:p>
          <a:p>
            <a:r>
              <a:rPr lang="en-US" dirty="0" smtClean="0"/>
              <a:t>His </a:t>
            </a:r>
            <a:r>
              <a:rPr lang="en-US" dirty="0"/>
              <a:t>Dedication (2:7-9a)</a:t>
            </a:r>
          </a:p>
          <a:p>
            <a:pPr lvl="1"/>
            <a:r>
              <a:rPr lang="en-US" dirty="0" smtClean="0"/>
              <a:t>He </a:t>
            </a:r>
            <a:r>
              <a:rPr lang="en-US" dirty="0"/>
              <a:t>remembered </a:t>
            </a:r>
            <a:r>
              <a:rPr lang="en-US" dirty="0" smtClean="0"/>
              <a:t>the </a:t>
            </a:r>
            <a:r>
              <a:rPr lang="en-US" dirty="0"/>
              <a:t>Lord after having forsaken Him</a:t>
            </a:r>
          </a:p>
          <a:p>
            <a:pPr lvl="1"/>
            <a:r>
              <a:rPr lang="en-US" dirty="0" smtClean="0"/>
              <a:t>He </a:t>
            </a:r>
            <a:r>
              <a:rPr lang="en-US" dirty="0"/>
              <a:t>promised to offer </a:t>
            </a:r>
            <a:r>
              <a:rPr lang="en-US" dirty="0" smtClean="0"/>
              <a:t>continuous </a:t>
            </a:r>
            <a:r>
              <a:rPr lang="en-US" dirty="0"/>
              <a:t>thanks to </a:t>
            </a:r>
            <a:r>
              <a:rPr lang="en-US" dirty="0" smtClean="0"/>
              <a:t>God </a:t>
            </a:r>
            <a:r>
              <a:rPr lang="en-US" dirty="0" smtClean="0"/>
              <a:t>(cf. </a:t>
            </a:r>
            <a:r>
              <a:rPr lang="en-US" dirty="0" smtClean="0"/>
              <a:t>Eph. </a:t>
            </a:r>
            <a:r>
              <a:rPr lang="en-US" dirty="0" smtClean="0"/>
              <a:t>5:20)</a:t>
            </a:r>
            <a:endParaRPr lang="en-US" dirty="0"/>
          </a:p>
          <a:p>
            <a:pPr lvl="1"/>
            <a:r>
              <a:rPr lang="en-US" dirty="0" smtClean="0"/>
              <a:t>He </a:t>
            </a:r>
            <a:r>
              <a:rPr lang="en-US" dirty="0"/>
              <a:t>vowed to fulfill the promises he </a:t>
            </a:r>
            <a:r>
              <a:rPr lang="en-US" dirty="0" smtClean="0"/>
              <a:t>made </a:t>
            </a:r>
            <a:r>
              <a:rPr lang="en-US" dirty="0"/>
              <a:t>to </a:t>
            </a:r>
            <a:r>
              <a:rPr lang="en-US" dirty="0" smtClean="0"/>
              <a:t>God (cf. Rev. 2:10)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151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03200" y="839586"/>
            <a:ext cx="8940800" cy="1770450"/>
          </a:xfrm>
        </p:spPr>
        <p:txBody>
          <a:bodyPr>
            <a:normAutofit/>
          </a:bodyPr>
          <a:lstStyle/>
          <a:p>
            <a:r>
              <a:rPr lang="en-US" dirty="0" smtClean="0"/>
              <a:t>His </a:t>
            </a:r>
            <a:r>
              <a:rPr lang="en-US" dirty="0"/>
              <a:t>Salvation (2:9b)</a:t>
            </a:r>
          </a:p>
          <a:p>
            <a:pPr lvl="1"/>
            <a:r>
              <a:rPr lang="en-US" dirty="0" smtClean="0"/>
              <a:t>He was </a:t>
            </a:r>
            <a:r>
              <a:rPr lang="en-US" dirty="0"/>
              <a:t>absolutely sure of his </a:t>
            </a:r>
            <a:r>
              <a:rPr lang="en-US" dirty="0" smtClean="0"/>
              <a:t>salvation (2 Pet. 1:10; 1 John 5:13)</a:t>
            </a:r>
            <a:endParaRPr lang="en-US" dirty="0"/>
          </a:p>
          <a:p>
            <a:pPr lvl="1"/>
            <a:r>
              <a:rPr lang="en-US" dirty="0" smtClean="0"/>
              <a:t>Because </a:t>
            </a:r>
            <a:r>
              <a:rPr lang="en-US" dirty="0"/>
              <a:t>he </a:t>
            </a:r>
            <a:r>
              <a:rPr lang="en-US" dirty="0" smtClean="0"/>
              <a:t>was </a:t>
            </a:r>
            <a:r>
              <a:rPr lang="en-US" dirty="0"/>
              <a:t>absolutely sure of the </a:t>
            </a:r>
            <a:r>
              <a:rPr lang="en-US" dirty="0" smtClean="0"/>
              <a:t>Source (</a:t>
            </a:r>
            <a:r>
              <a:rPr lang="en-US" dirty="0"/>
              <a:t>cf. 2 Tim. 1:12; </a:t>
            </a:r>
            <a:r>
              <a:rPr lang="en-US" dirty="0" smtClean="0"/>
              <a:t>Acts </a:t>
            </a:r>
            <a:r>
              <a:rPr lang="en-US" dirty="0"/>
              <a:t>4:12)</a:t>
            </a: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203200" y="3835153"/>
            <a:ext cx="8940800" cy="30228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n-ea"/>
                <a:cs typeface="+mn-cs"/>
              </a:defRPr>
            </a:lvl1pPr>
            <a:lvl2pPr marL="515938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Believe Jesus is God’s Son – John 20:30-31</a:t>
            </a:r>
          </a:p>
          <a:p>
            <a:r>
              <a:rPr lang="en-US" dirty="0" smtClean="0"/>
              <a:t>Repent of your sins and turn to God – 2 Peter 3:9</a:t>
            </a:r>
          </a:p>
          <a:p>
            <a:r>
              <a:rPr lang="en-US" dirty="0" smtClean="0"/>
              <a:t>Confess your faith in Jesus – Romans 10:9-10</a:t>
            </a:r>
          </a:p>
          <a:p>
            <a:r>
              <a:rPr lang="en-US" dirty="0" smtClean="0"/>
              <a:t>Be immersed into Christ – Acts 2:38</a:t>
            </a:r>
          </a:p>
          <a:p>
            <a:r>
              <a:rPr lang="en-US" dirty="0" smtClean="0"/>
              <a:t>Commit yourself to faithful living – Revelation 2:10</a:t>
            </a:r>
            <a:endParaRPr lang="en-US" dirty="0"/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0" y="3099787"/>
            <a:ext cx="9144000" cy="682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n-ea"/>
                <a:cs typeface="+mn-cs"/>
              </a:defRPr>
            </a:lvl1pPr>
            <a:lvl2pPr marL="515938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dirty="0" smtClean="0"/>
              <a:t>Are You Absolutely Sure of Your Salvation?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46102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883</TotalTime>
  <Words>411</Words>
  <Application>Microsoft Office PowerPoint</Application>
  <PresentationFormat>On-screen Show (4:3)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Palm Beach Lakes church of Christ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13</cp:revision>
  <dcterms:created xsi:type="dcterms:W3CDTF">2016-12-09T19:01:51Z</dcterms:created>
  <dcterms:modified xsi:type="dcterms:W3CDTF">2016-12-11T22:46:20Z</dcterms:modified>
</cp:coreProperties>
</file>