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7" r:id="rId3"/>
    <p:sldId id="319" r:id="rId4"/>
    <p:sldId id="315" r:id="rId5"/>
    <p:sldId id="320" r:id="rId6"/>
    <p:sldId id="321" r:id="rId7"/>
    <p:sldId id="322" r:id="rId8"/>
    <p:sldId id="318" r:id="rId9"/>
    <p:sldId id="332" r:id="rId10"/>
    <p:sldId id="334" r:id="rId11"/>
    <p:sldId id="290" r:id="rId12"/>
    <p:sldId id="289" r:id="rId13"/>
    <p:sldId id="316" r:id="rId14"/>
    <p:sldId id="291" r:id="rId15"/>
    <p:sldId id="323" r:id="rId16"/>
    <p:sldId id="292" r:id="rId17"/>
    <p:sldId id="324" r:id="rId18"/>
    <p:sldId id="325" r:id="rId19"/>
    <p:sldId id="326" r:id="rId20"/>
    <p:sldId id="293" r:id="rId21"/>
    <p:sldId id="294" r:id="rId22"/>
    <p:sldId id="333" r:id="rId23"/>
    <p:sldId id="28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9" autoAdjust="0"/>
    <p:restoredTop sz="94660"/>
  </p:normalViewPr>
  <p:slideViewPr>
    <p:cSldViewPr snapToGrid="0">
      <p:cViewPr varScale="1">
        <p:scale>
          <a:sx n="87" d="100"/>
          <a:sy n="87" d="100"/>
        </p:scale>
        <p:origin x="54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-159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918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8336-1BCE-41BF-904D-213081BFB67A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0918-3D73-400F-B5A2-D8A80C49A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114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8336-1BCE-41BF-904D-213081BFB67A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0918-3D73-400F-B5A2-D8A80C49A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676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8336-1BCE-41BF-904D-213081BFB67A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0918-3D73-400F-B5A2-D8A80C49A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8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125" y="2078182"/>
            <a:ext cx="8743950" cy="4779820"/>
          </a:xfrm>
        </p:spPr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</a:defRPr>
            </a:lvl1pPr>
            <a:lvl2pPr marL="571500" indent="-285750">
              <a:buFont typeface="Calibri" panose="020F0502020204030204" pitchFamily="34" charset="0"/>
              <a:buChar char="−"/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502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125" y="2929812"/>
            <a:ext cx="8743950" cy="3928189"/>
          </a:xfrm>
        </p:spPr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</a:defRPr>
            </a:lvl1pPr>
            <a:lvl2pPr marL="571500" indent="-285750">
              <a:buFont typeface="Calibri" panose="020F0502020204030204" pitchFamily="34" charset="0"/>
              <a:buChar char="−"/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773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8336-1BCE-41BF-904D-213081BFB67A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0918-3D73-400F-B5A2-D8A80C49A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757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8336-1BCE-41BF-904D-213081BFB67A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0918-3D73-400F-B5A2-D8A80C49A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397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8336-1BCE-41BF-904D-213081BFB67A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0918-3D73-400F-B5A2-D8A80C49A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25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8336-1BCE-41BF-904D-213081BFB67A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0918-3D73-400F-B5A2-D8A80C49A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71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8336-1BCE-41BF-904D-213081BFB67A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0918-3D73-400F-B5A2-D8A80C49A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818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8336-1BCE-41BF-904D-213081BFB67A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0918-3D73-400F-B5A2-D8A80C49A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67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78336-1BCE-41BF-904D-213081BFB67A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30918-3D73-400F-B5A2-D8A80C49A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929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9416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83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680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520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830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159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0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07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815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502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896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79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137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15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4186" y="2078182"/>
            <a:ext cx="8939813" cy="477982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dirty="0" smtClean="0"/>
              <a:t>Refuses </a:t>
            </a:r>
            <a:r>
              <a:rPr lang="en-US" dirty="0"/>
              <a:t>to see skin color (Jas. 2:9; Acts 17:24-28)</a:t>
            </a:r>
          </a:p>
          <a:p>
            <a:pPr lvl="0"/>
            <a:r>
              <a:rPr lang="en-US" dirty="0" smtClean="0"/>
              <a:t>Refuses </a:t>
            </a:r>
            <a:r>
              <a:rPr lang="en-US" dirty="0"/>
              <a:t>to be let </a:t>
            </a:r>
            <a:r>
              <a:rPr lang="en-US" dirty="0" smtClean="0"/>
              <a:t>one’s class/status </a:t>
            </a:r>
            <a:r>
              <a:rPr lang="en-US" dirty="0"/>
              <a:t>define him (Acts 10:34-35; Gal. 3:28)</a:t>
            </a:r>
          </a:p>
          <a:p>
            <a:pPr lvl="0"/>
            <a:r>
              <a:rPr lang="en-US" dirty="0" smtClean="0"/>
              <a:t>Moves one </a:t>
            </a:r>
            <a:r>
              <a:rPr lang="en-US" dirty="0"/>
              <a:t>to act when no one else </a:t>
            </a:r>
            <a:r>
              <a:rPr lang="en-US" dirty="0" smtClean="0"/>
              <a:t>does or will (Jas</a:t>
            </a:r>
            <a:r>
              <a:rPr lang="en-US" dirty="0"/>
              <a:t>. 4:17; 2:14-17; 1:22; Prov. 3:27-28; 1 John 3:18; </a:t>
            </a:r>
            <a:r>
              <a:rPr lang="en-US" dirty="0" err="1"/>
              <a:t>Ecc</a:t>
            </a:r>
            <a:r>
              <a:rPr lang="en-US" dirty="0"/>
              <a:t>. 9:10)</a:t>
            </a:r>
          </a:p>
          <a:p>
            <a:pPr lvl="0"/>
            <a:r>
              <a:rPr lang="en-US" dirty="0" smtClean="0"/>
              <a:t>Knows no </a:t>
            </a:r>
            <a:r>
              <a:rPr lang="en-US" dirty="0"/>
              <a:t>limits for </a:t>
            </a:r>
            <a:r>
              <a:rPr lang="en-US" dirty="0" smtClean="0"/>
              <a:t>an important </a:t>
            </a:r>
            <a:r>
              <a:rPr lang="en-US" dirty="0"/>
              <a:t>message (Acts 4:20; 8:4; 9:15; Mark 16:15; Rom. 1:16)</a:t>
            </a:r>
          </a:p>
          <a:p>
            <a:pPr lvl="0"/>
            <a:r>
              <a:rPr lang="en-US" dirty="0" smtClean="0"/>
              <a:t>Puts </a:t>
            </a:r>
            <a:r>
              <a:rPr lang="en-US" dirty="0"/>
              <a:t>the well-being of another above </a:t>
            </a:r>
            <a:r>
              <a:rPr lang="en-US" dirty="0" smtClean="0"/>
              <a:t>self </a:t>
            </a:r>
            <a:r>
              <a:rPr lang="en-US" dirty="0"/>
              <a:t>(Rom. 12:10; Phil </a:t>
            </a:r>
            <a:r>
              <a:rPr lang="en-US" dirty="0" smtClean="0"/>
              <a:t>2:3-4, 29-30</a:t>
            </a:r>
            <a:r>
              <a:rPr lang="en-US" dirty="0"/>
              <a:t>; 1 Thess. 2:8-9)</a:t>
            </a:r>
          </a:p>
          <a:p>
            <a:pPr lvl="0"/>
            <a:r>
              <a:rPr lang="en-US" dirty="0" smtClean="0"/>
              <a:t>Labels </a:t>
            </a:r>
            <a:r>
              <a:rPr lang="en-US" dirty="0"/>
              <a:t>evil as evil (Isa. 5:20; Matt. 7:1-20; John 7:24; Gal. 5:19-21; Eph. 5:11-13; Ezek. 3:17-21)</a:t>
            </a:r>
          </a:p>
          <a:p>
            <a:pPr lvl="0"/>
            <a:r>
              <a:rPr lang="en-US" dirty="0" smtClean="0"/>
              <a:t>Knows the </a:t>
            </a:r>
            <a:r>
              <a:rPr lang="en-US" dirty="0"/>
              <a:t>power </a:t>
            </a:r>
            <a:r>
              <a:rPr lang="en-US" dirty="0" smtClean="0"/>
              <a:t>is in </a:t>
            </a:r>
            <a:r>
              <a:rPr lang="en-US" dirty="0"/>
              <a:t>God and not in man (Rom. 8:31; Eph. 6:10; 3:16-21; Psa. 18:1-2, 31-34)</a:t>
            </a:r>
          </a:p>
          <a:p>
            <a:pPr lvl="0"/>
            <a:r>
              <a:rPr lang="en-US" dirty="0" smtClean="0"/>
              <a:t>Is </a:t>
            </a:r>
            <a:r>
              <a:rPr lang="en-US" dirty="0"/>
              <a:t>divinely rewarded (Jer. 39:15-18; </a:t>
            </a:r>
            <a:r>
              <a:rPr lang="en-US" dirty="0" smtClean="0"/>
              <a:t>1 Cor. 15:58; Rev. 2:10; Heb. 5:9)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8621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6531" y="2929812"/>
            <a:ext cx="8515544" cy="3928189"/>
          </a:xfrm>
        </p:spPr>
        <p:txBody>
          <a:bodyPr/>
          <a:lstStyle/>
          <a:p>
            <a:r>
              <a:rPr lang="en-US" dirty="0" smtClean="0"/>
              <a:t>Believe Jesus is God’s Son – John 20:30-31</a:t>
            </a:r>
          </a:p>
          <a:p>
            <a:r>
              <a:rPr lang="en-US" dirty="0" smtClean="0"/>
              <a:t>Repent of your sins and turn to God – Acts 2:38</a:t>
            </a:r>
          </a:p>
          <a:p>
            <a:r>
              <a:rPr lang="en-US" dirty="0" smtClean="0"/>
              <a:t>Confess your faith in Jesus – Romans 10:9-10</a:t>
            </a:r>
          </a:p>
          <a:p>
            <a:r>
              <a:rPr lang="en-US" dirty="0" smtClean="0"/>
              <a:t>Be immersed into Christ – Galatians 3:27</a:t>
            </a:r>
          </a:p>
          <a:p>
            <a:pPr lvl="1"/>
            <a:r>
              <a:rPr lang="en-US" dirty="0" smtClean="0"/>
              <a:t>God will forgive all of your sins – Acts 22:16</a:t>
            </a:r>
          </a:p>
          <a:p>
            <a:pPr lvl="1"/>
            <a:r>
              <a:rPr lang="en-US" dirty="0" smtClean="0"/>
              <a:t>God will add you to His church – Acts 2:47</a:t>
            </a:r>
          </a:p>
          <a:p>
            <a:pPr lvl="1"/>
            <a:r>
              <a:rPr lang="en-US" dirty="0" smtClean="0"/>
              <a:t>God will register you in heaven – Hebrews 12:23</a:t>
            </a:r>
          </a:p>
          <a:p>
            <a:r>
              <a:rPr lang="en-US" dirty="0" smtClean="0"/>
              <a:t>Serve the Lord faithfully – 1 Corinthians 15:58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025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252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188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531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29600"/>
            <a:ext cx="9485477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219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204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88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4428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624</TotalTime>
  <Words>252</Words>
  <Application>Microsoft Office PowerPoint</Application>
  <PresentationFormat>On-screen Show (4:3)</PresentationFormat>
  <Paragraphs>16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Palm Beach Lakes church of Christ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</dc:creator>
  <cp:lastModifiedBy>David Sproule</cp:lastModifiedBy>
  <cp:revision>48</cp:revision>
  <dcterms:created xsi:type="dcterms:W3CDTF">2016-01-16T20:57:20Z</dcterms:created>
  <dcterms:modified xsi:type="dcterms:W3CDTF">2016-08-07T21:35:07Z</dcterms:modified>
</cp:coreProperties>
</file>