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D0D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6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00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078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009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203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014" y="1825625"/>
            <a:ext cx="8287790" cy="4475422"/>
          </a:xfrm>
        </p:spPr>
        <p:txBody>
          <a:bodyPr/>
          <a:lstStyle>
            <a:lvl1pPr>
              <a:defRPr b="1">
                <a:solidFill>
                  <a:srgbClr val="8D0D02"/>
                </a:solidFill>
              </a:defRPr>
            </a:lvl1pPr>
            <a:lvl2pPr marL="631825" indent="-290513">
              <a:buFont typeface="Calibri" panose="020F0502020204030204" pitchFamily="34" charset="0"/>
              <a:buChar char="−"/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569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014" y="1825625"/>
            <a:ext cx="8287790" cy="4475422"/>
          </a:xfrm>
        </p:spPr>
        <p:txBody>
          <a:bodyPr/>
          <a:lstStyle>
            <a:lvl1pPr>
              <a:defRPr b="1">
                <a:solidFill>
                  <a:srgbClr val="8D0D02"/>
                </a:solidFill>
              </a:defRPr>
            </a:lvl1pPr>
            <a:lvl2pPr marL="631825" indent="-290513">
              <a:buFont typeface="Calibri" panose="020F0502020204030204" pitchFamily="34" charset="0"/>
              <a:buChar char="−"/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5558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84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45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495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7634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84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164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0D150-1B6A-4920-AFC2-EF184057385F}" type="datetimeFigureOut">
              <a:rPr lang="en-US" smtClean="0"/>
              <a:t>10/23/2015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F1644-1BCE-41C2-984E-89C45C8B60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801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6483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8D0D02"/>
                </a:solidFill>
              </a:rPr>
              <a:t>Assemble with </a:t>
            </a:r>
            <a:r>
              <a:rPr lang="en-US" dirty="0" smtClean="0">
                <a:solidFill>
                  <a:srgbClr val="8D0D02"/>
                </a:solidFill>
              </a:rPr>
              <a:t>the </a:t>
            </a:r>
            <a:r>
              <a:rPr lang="en-US" dirty="0">
                <a:solidFill>
                  <a:srgbClr val="8D0D02"/>
                </a:solidFill>
              </a:rPr>
              <a:t>Church When It </a:t>
            </a:r>
            <a:r>
              <a:rPr lang="en-US" dirty="0" smtClean="0">
                <a:solidFill>
                  <a:srgbClr val="8D0D02"/>
                </a:solidFill>
              </a:rPr>
              <a:t>Assembles?</a:t>
            </a:r>
          </a:p>
          <a:p>
            <a:pPr lvl="1"/>
            <a:r>
              <a:rPr lang="en-US" dirty="0" smtClean="0"/>
              <a:t>Assembling </a:t>
            </a:r>
            <a:r>
              <a:rPr lang="en-US" dirty="0"/>
              <a:t>was a priority for early Christians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Acts 2:46; 5:42; 12:5; 20:7)</a:t>
            </a:r>
          </a:p>
          <a:p>
            <a:pPr lvl="1"/>
            <a:r>
              <a:rPr lang="en-US" dirty="0" smtClean="0"/>
              <a:t>Assembling </a:t>
            </a:r>
            <a:r>
              <a:rPr lang="en-US" dirty="0"/>
              <a:t>is to be a priority for us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Heb. 10:24-25; John 14:15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Am I actually seeking first if…</a:t>
            </a:r>
          </a:p>
          <a:p>
            <a:pPr lvl="2"/>
            <a:r>
              <a:rPr lang="en-US" dirty="0" smtClean="0"/>
              <a:t>I </a:t>
            </a:r>
            <a:r>
              <a:rPr lang="en-US" dirty="0"/>
              <a:t>am inclined to </a:t>
            </a:r>
            <a:r>
              <a:rPr lang="en-US" dirty="0" smtClean="0"/>
              <a:t>make excuses </a:t>
            </a:r>
            <a:r>
              <a:rPr lang="en-US" dirty="0"/>
              <a:t>to not </a:t>
            </a:r>
            <a:r>
              <a:rPr lang="en-US" dirty="0" smtClean="0"/>
              <a:t>assemble?</a:t>
            </a:r>
          </a:p>
          <a:p>
            <a:pPr lvl="2"/>
            <a:r>
              <a:rPr lang="en-US" dirty="0" smtClean="0"/>
              <a:t>I assemble only when it is convenient for me?</a:t>
            </a:r>
          </a:p>
          <a:p>
            <a:pPr lvl="1"/>
            <a:r>
              <a:rPr lang="en-US" dirty="0"/>
              <a:t>A seeking-first heart doesn’t assemble because “I have to” but </a:t>
            </a:r>
            <a:r>
              <a:rPr lang="en-US" dirty="0" smtClean="0"/>
              <a:t>because </a:t>
            </a:r>
            <a:r>
              <a:rPr lang="en-US" dirty="0"/>
              <a:t>“I </a:t>
            </a:r>
            <a:r>
              <a:rPr lang="en-US" dirty="0" smtClean="0"/>
              <a:t>want to”!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82773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Spread the Good News That Propagates It</a:t>
            </a:r>
            <a:r>
              <a:rPr lang="en-US" dirty="0" smtClean="0">
                <a:solidFill>
                  <a:srgbClr val="8D0D02"/>
                </a:solidFill>
              </a:rPr>
              <a:t>?</a:t>
            </a:r>
          </a:p>
          <a:p>
            <a:pPr lvl="1"/>
            <a:r>
              <a:rPr lang="en-US" dirty="0"/>
              <a:t>Spreading the good news was a priority for early Christians (</a:t>
            </a:r>
            <a:r>
              <a:rPr lang="en-US" dirty="0" smtClean="0"/>
              <a:t>Acts </a:t>
            </a:r>
            <a:r>
              <a:rPr lang="en-US" dirty="0"/>
              <a:t>8:1-4; 4:20)</a:t>
            </a:r>
            <a:endParaRPr lang="en-US" dirty="0"/>
          </a:p>
          <a:p>
            <a:pPr lvl="1"/>
            <a:r>
              <a:rPr lang="en-US" dirty="0" smtClean="0"/>
              <a:t>Spreading </a:t>
            </a:r>
            <a:r>
              <a:rPr lang="en-US" dirty="0"/>
              <a:t>the good news is to be a priority for us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1 Cor. 15:3-4; Matt. </a:t>
            </a:r>
            <a:r>
              <a:rPr lang="en-US" dirty="0" smtClean="0"/>
              <a:t>28:19-20)</a:t>
            </a:r>
          </a:p>
          <a:p>
            <a:pPr lvl="1"/>
            <a:r>
              <a:rPr lang="en-US" dirty="0" smtClean="0"/>
              <a:t>Am I actually seeking first if…</a:t>
            </a:r>
          </a:p>
          <a:p>
            <a:pPr lvl="2"/>
            <a:r>
              <a:rPr lang="en-US" dirty="0" smtClean="0"/>
              <a:t>I </a:t>
            </a:r>
            <a:r>
              <a:rPr lang="en-US" dirty="0"/>
              <a:t>am inclined to </a:t>
            </a:r>
            <a:r>
              <a:rPr lang="en-US" dirty="0" smtClean="0"/>
              <a:t>make excuses </a:t>
            </a:r>
            <a:r>
              <a:rPr lang="en-US" dirty="0"/>
              <a:t>to not </a:t>
            </a:r>
            <a:r>
              <a:rPr lang="en-US" dirty="0" smtClean="0"/>
              <a:t>spread the good news?</a:t>
            </a:r>
          </a:p>
          <a:p>
            <a:pPr lvl="2"/>
            <a:r>
              <a:rPr lang="en-US" dirty="0" smtClean="0"/>
              <a:t>I spread the good news only when it is convenient for me?</a:t>
            </a:r>
          </a:p>
          <a:p>
            <a:pPr lvl="1"/>
            <a:r>
              <a:rPr lang="en-US" dirty="0"/>
              <a:t>A seeking-first heart doesn’t </a:t>
            </a:r>
            <a:r>
              <a:rPr lang="en-US" dirty="0" smtClean="0"/>
              <a:t>tell the good news because 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/>
              <a:t>I have to” but </a:t>
            </a:r>
            <a:r>
              <a:rPr lang="en-US" dirty="0" smtClean="0"/>
              <a:t>because </a:t>
            </a:r>
            <a:r>
              <a:rPr lang="en-US" dirty="0"/>
              <a:t>“I </a:t>
            </a:r>
            <a:r>
              <a:rPr lang="en-US" dirty="0" smtClean="0"/>
              <a:t>want to”!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62289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Give Sacrificially to Further Its Cause</a:t>
            </a:r>
            <a:r>
              <a:rPr lang="en-US" dirty="0" smtClean="0">
                <a:solidFill>
                  <a:srgbClr val="8D0D02"/>
                </a:solidFill>
              </a:rPr>
              <a:t>?</a:t>
            </a:r>
          </a:p>
          <a:p>
            <a:pPr lvl="1"/>
            <a:r>
              <a:rPr lang="en-US" dirty="0" smtClean="0"/>
              <a:t>Giving </a:t>
            </a:r>
            <a:r>
              <a:rPr lang="en-US" dirty="0"/>
              <a:t>sacrificially was a priority for early Christians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Acts 4:32-37; 2 Cor. 8:1-5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Giving </a:t>
            </a:r>
            <a:r>
              <a:rPr lang="en-US" dirty="0"/>
              <a:t>sacrificially is to be a priority for us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/>
              <a:t>2 </a:t>
            </a:r>
            <a:r>
              <a:rPr lang="en-US" dirty="0" smtClean="0"/>
              <a:t>Cor. </a:t>
            </a:r>
            <a:r>
              <a:rPr lang="en-US" dirty="0"/>
              <a:t>8:7-9; 9:6-7; 1 </a:t>
            </a:r>
            <a:r>
              <a:rPr lang="en-US" dirty="0" smtClean="0"/>
              <a:t>Cor. </a:t>
            </a:r>
            <a:r>
              <a:rPr lang="en-US" dirty="0"/>
              <a:t>16:1-2; </a:t>
            </a:r>
            <a:r>
              <a:rPr lang="en-US" dirty="0" smtClean="0"/>
              <a:t>Luke </a:t>
            </a:r>
            <a:r>
              <a:rPr lang="en-US" dirty="0"/>
              <a:t>6:38)</a:t>
            </a:r>
          </a:p>
          <a:p>
            <a:pPr lvl="1"/>
            <a:r>
              <a:rPr lang="en-US" dirty="0" smtClean="0"/>
              <a:t>Am I actually seeking first if…</a:t>
            </a:r>
          </a:p>
          <a:p>
            <a:pPr lvl="2"/>
            <a:r>
              <a:rPr lang="en-US" dirty="0" smtClean="0"/>
              <a:t>I </a:t>
            </a:r>
            <a:r>
              <a:rPr lang="en-US" dirty="0"/>
              <a:t>am inclined to </a:t>
            </a:r>
            <a:r>
              <a:rPr lang="en-US" dirty="0" smtClean="0"/>
              <a:t>make excuses </a:t>
            </a:r>
            <a:r>
              <a:rPr lang="en-US" dirty="0"/>
              <a:t>to not </a:t>
            </a:r>
            <a:r>
              <a:rPr lang="en-US" dirty="0" smtClean="0"/>
              <a:t>give sacrificially?</a:t>
            </a:r>
          </a:p>
          <a:p>
            <a:pPr lvl="2"/>
            <a:r>
              <a:rPr lang="en-US" dirty="0" smtClean="0"/>
              <a:t>I give sacrificially only when it is convenient for me?</a:t>
            </a:r>
          </a:p>
          <a:p>
            <a:pPr lvl="1"/>
            <a:r>
              <a:rPr lang="en-US" dirty="0"/>
              <a:t>A seeking-first heart doesn’t </a:t>
            </a:r>
            <a:r>
              <a:rPr lang="en-US" dirty="0" smtClean="0"/>
              <a:t>give sacrificially because 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/>
              <a:t>I have to” but </a:t>
            </a:r>
            <a:r>
              <a:rPr lang="en-US" dirty="0" smtClean="0"/>
              <a:t>because </a:t>
            </a:r>
            <a:r>
              <a:rPr lang="en-US" dirty="0"/>
              <a:t>“I </a:t>
            </a:r>
            <a:r>
              <a:rPr lang="en-US" dirty="0" smtClean="0"/>
              <a:t>want to”!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2206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Serve Its Members to Strengthen It</a:t>
            </a:r>
            <a:r>
              <a:rPr lang="en-US" dirty="0" smtClean="0">
                <a:solidFill>
                  <a:srgbClr val="8D0D02"/>
                </a:solidFill>
              </a:rPr>
              <a:t>?</a:t>
            </a:r>
          </a:p>
          <a:p>
            <a:pPr lvl="1"/>
            <a:r>
              <a:rPr lang="en-US" dirty="0" smtClean="0"/>
              <a:t>Serving </a:t>
            </a:r>
            <a:r>
              <a:rPr lang="en-US" dirty="0"/>
              <a:t>each other was a priority for early </a:t>
            </a:r>
            <a:r>
              <a:rPr lang="en-US" dirty="0" smtClean="0"/>
              <a:t>Christians </a:t>
            </a:r>
            <a:br>
              <a:rPr lang="en-US" dirty="0" smtClean="0"/>
            </a:br>
            <a:r>
              <a:rPr lang="en-US" dirty="0" smtClean="0"/>
              <a:t>(Phil. </a:t>
            </a:r>
            <a:r>
              <a:rPr lang="en-US" dirty="0"/>
              <a:t>2:25-30; 1 </a:t>
            </a:r>
            <a:r>
              <a:rPr lang="en-US" dirty="0" smtClean="0"/>
              <a:t>Cor. </a:t>
            </a:r>
            <a:r>
              <a:rPr lang="en-US" dirty="0"/>
              <a:t>16:15; 2 </a:t>
            </a:r>
            <a:r>
              <a:rPr lang="en-US" dirty="0" smtClean="0"/>
              <a:t>Cor. 12:15)</a:t>
            </a:r>
          </a:p>
          <a:p>
            <a:pPr lvl="1"/>
            <a:r>
              <a:rPr lang="en-US" dirty="0" smtClean="0"/>
              <a:t>Serving </a:t>
            </a:r>
            <a:r>
              <a:rPr lang="en-US" dirty="0"/>
              <a:t>each other is to be a priority for us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(Matt</a:t>
            </a:r>
            <a:r>
              <a:rPr lang="en-US" dirty="0"/>
              <a:t>. 25:31-46; Gal. 5:13; 6:10; Jas </a:t>
            </a:r>
            <a:r>
              <a:rPr lang="en-US" dirty="0" smtClean="0"/>
              <a:t>1:27)</a:t>
            </a:r>
            <a:endParaRPr lang="en-US" dirty="0"/>
          </a:p>
          <a:p>
            <a:pPr lvl="1"/>
            <a:r>
              <a:rPr lang="en-US" dirty="0" smtClean="0"/>
              <a:t>Am I actually seeking first if…</a:t>
            </a:r>
          </a:p>
          <a:p>
            <a:pPr lvl="2"/>
            <a:r>
              <a:rPr lang="en-US" dirty="0" smtClean="0"/>
              <a:t>I </a:t>
            </a:r>
            <a:r>
              <a:rPr lang="en-US" dirty="0"/>
              <a:t>am inclined to </a:t>
            </a:r>
            <a:r>
              <a:rPr lang="en-US" dirty="0" smtClean="0"/>
              <a:t>make excuses </a:t>
            </a:r>
            <a:r>
              <a:rPr lang="en-US" dirty="0"/>
              <a:t>to not </a:t>
            </a:r>
            <a:r>
              <a:rPr lang="en-US" dirty="0" smtClean="0"/>
              <a:t>serve my brethren?</a:t>
            </a:r>
          </a:p>
          <a:p>
            <a:pPr lvl="2"/>
            <a:r>
              <a:rPr lang="en-US" dirty="0" smtClean="0"/>
              <a:t>I serve my brethren only when it is convenient for me?</a:t>
            </a:r>
          </a:p>
          <a:p>
            <a:pPr lvl="1"/>
            <a:r>
              <a:rPr lang="en-US" dirty="0"/>
              <a:t>A seeking-first heart doesn’t </a:t>
            </a:r>
            <a:r>
              <a:rPr lang="en-US" dirty="0" smtClean="0"/>
              <a:t>serve because “</a:t>
            </a:r>
            <a:r>
              <a:rPr lang="en-US" dirty="0"/>
              <a:t>I have to” but </a:t>
            </a:r>
            <a:r>
              <a:rPr lang="en-US" dirty="0" smtClean="0"/>
              <a:t>because </a:t>
            </a:r>
            <a:r>
              <a:rPr lang="en-US" dirty="0"/>
              <a:t>“I </a:t>
            </a:r>
            <a:r>
              <a:rPr lang="en-US" dirty="0" smtClean="0"/>
              <a:t>want to”!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49760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Believe Jesus is God’s Son – John 20:30-31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Repent of your sins and turn to God – Acts 2:38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Confess your faith in Jesus – Romans 10:9-10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Be immersed into Christ – Galatians 3:27</a:t>
            </a:r>
          </a:p>
          <a:p>
            <a:pPr lvl="1"/>
            <a:r>
              <a:rPr lang="en-US" dirty="0" smtClean="0">
                <a:solidFill>
                  <a:srgbClr val="8D0D02"/>
                </a:solidFill>
              </a:rPr>
              <a:t>God will wash away your sins – Acts 22:16</a:t>
            </a:r>
          </a:p>
          <a:p>
            <a:pPr lvl="1"/>
            <a:r>
              <a:rPr lang="en-US" dirty="0" smtClean="0">
                <a:solidFill>
                  <a:srgbClr val="8D0D02"/>
                </a:solidFill>
              </a:rPr>
              <a:t>God will add you to His church – Acts 2:47</a:t>
            </a:r>
          </a:p>
          <a:p>
            <a:pPr lvl="1"/>
            <a:r>
              <a:rPr lang="en-US" dirty="0" smtClean="0">
                <a:solidFill>
                  <a:srgbClr val="8D0D02"/>
                </a:solidFill>
              </a:rPr>
              <a:t>God will enroll you in heaven – Hebrews 12:23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Seek first His church – Matthew 6:33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86893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2000</TotalTime>
  <Words>150</Words>
  <Application>Microsoft Office PowerPoint</Application>
  <PresentationFormat>On-screen Show (4:3)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Palm Beach Lakes church of Christ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</dc:creator>
  <cp:lastModifiedBy>David</cp:lastModifiedBy>
  <cp:revision>11</cp:revision>
  <dcterms:created xsi:type="dcterms:W3CDTF">2015-10-24T03:16:43Z</dcterms:created>
  <dcterms:modified xsi:type="dcterms:W3CDTF">2015-10-25T12:37:26Z</dcterms:modified>
</cp:coreProperties>
</file>