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3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30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1CE2CD-190A-4A1D-8054-4933C66C2A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DF9672-8EEA-434B-98E1-62570D245D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C2B7BB-E3E3-4B3F-A21F-1281EE1CA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FCA34-A110-4185-B153-7D5823C6657C}" type="datetimeFigureOut">
              <a:rPr lang="en-US" smtClean="0"/>
              <a:t>10/3/2019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28003D-A494-41E1-9FA6-2E4997DFF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B21666-DF14-4A78-8547-260D101F6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5363B-C919-4CBC-B778-BEE2FD37D973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32433CA-4CB4-4010-8281-0AAFD16F3F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245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AB4CDA-184E-4C1F-9C78-CEC899144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E00CB6-44AC-44DC-ABE9-CD1CC68A03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B4A0B4-C682-481A-80E7-178FAAE39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FCA34-A110-4185-B153-7D5823C6657C}" type="datetimeFigureOut">
              <a:rPr lang="en-US" smtClean="0"/>
              <a:t>10/3/2019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B5ECD1-AA1C-4DEB-87FF-236CE9606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358FB1-A531-460F-8F1F-DA9DA5D38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5363B-C919-4CBC-B778-BEE2FD37D9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563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74DB719-9941-4B84-8525-8B5E1CFDD1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795645-2269-42A7-9BC0-049C0B8FCA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CFF774-CB08-4A0E-800C-A46B6E7FF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FCA34-A110-4185-B153-7D5823C6657C}" type="datetimeFigureOut">
              <a:rPr lang="en-US" smtClean="0"/>
              <a:t>10/3/2019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09BE17-390E-4BC0-95B7-669DE35B3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8BF6D3-2149-479C-B858-4F38CDE32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5363B-C919-4CBC-B778-BEE2FD37D9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275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D72C6B4-42DF-448B-9AA3-9302E834A1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A0C81B-BEA7-484D-9BF8-05BAFB9652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045" y="2025444"/>
            <a:ext cx="11783683" cy="4832555"/>
          </a:xfrm>
        </p:spPr>
        <p:txBody>
          <a:bodyPr>
            <a:normAutofit/>
          </a:bodyPr>
          <a:lstStyle>
            <a:lvl1pPr marL="569913" indent="-569913">
              <a:buFont typeface="+mj-lt"/>
              <a:buAutoNum type="romanUcPeriod"/>
              <a:defRPr sz="3200" b="1">
                <a:effectLst>
                  <a:glow rad="76200">
                    <a:schemeClr val="bg1"/>
                  </a:glow>
                </a:effectLst>
              </a:defRPr>
            </a:lvl1pPr>
            <a:lvl2pPr marL="1081088" indent="-457200">
              <a:buFont typeface="+mj-lt"/>
              <a:buAutoNum type="alphaUcPeriod"/>
              <a:defRPr sz="2800" b="1">
                <a:effectLst>
                  <a:glow rad="76200">
                    <a:schemeClr val="bg1"/>
                  </a:glow>
                </a:effectLst>
              </a:defRPr>
            </a:lvl2pPr>
            <a:lvl3pPr marL="1484313" indent="-403225">
              <a:buFont typeface="+mj-lt"/>
              <a:buAutoNum type="arabicPeriod"/>
              <a:defRPr sz="2400" b="1">
                <a:effectLst>
                  <a:glow rad="76200">
                    <a:schemeClr val="bg1"/>
                  </a:glow>
                </a:effectLst>
              </a:defRPr>
            </a:lvl3pPr>
            <a:lvl4pPr>
              <a:defRPr sz="2000" b="1">
                <a:effectLst>
                  <a:glow rad="76200">
                    <a:schemeClr val="bg1"/>
                  </a:glow>
                </a:effectLst>
              </a:defRPr>
            </a:lvl4pPr>
            <a:lvl5pPr>
              <a:defRPr sz="2000" b="1">
                <a:effectLst>
                  <a:glow rad="76200">
                    <a:schemeClr val="bg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9150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181DBE-19D4-4639-8E83-22771DB52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DEF606-F907-49AA-8B73-564689D15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8A823B-FF97-43D4-B6F3-3D9DBE737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FCA34-A110-4185-B153-7D5823C6657C}" type="datetimeFigureOut">
              <a:rPr lang="en-US" smtClean="0"/>
              <a:t>10/3/2019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5FF68D-98EF-46D1-A7EF-B1EF742F6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0795A5-BB89-4C49-B372-634737B48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5363B-C919-4CBC-B778-BEE2FD37D9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177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186AEF-04F7-4F14-BC4F-EB698FA5D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E3FF15-26C5-4E75-ABA9-FF5E506E05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8C905D-29C2-4CAD-9CF9-1B9188EDE7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E62264-2245-4E15-9B35-4630BA852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FCA34-A110-4185-B153-7D5823C6657C}" type="datetimeFigureOut">
              <a:rPr lang="en-US" smtClean="0"/>
              <a:t>10/3/2019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50FF88-685D-4773-B6BA-0B1384842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93BF62-141F-42F1-9BA7-4949C1B28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5363B-C919-4CBC-B778-BEE2FD37D9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786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86728-D13B-43B3-8150-5314FF6BE8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9D9C62-8DEF-4282-8961-C3BE61F65A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3A273D-55AF-4959-A1FA-2A026A49C1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75C4BB-71B8-4B74-8AC3-FF3F8F2774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C682A7-67D2-4BB2-9C9D-2C86BB950D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C424A1-1DE8-4376-A6E2-857879920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FCA34-A110-4185-B153-7D5823C6657C}" type="datetimeFigureOut">
              <a:rPr lang="en-US" smtClean="0"/>
              <a:t>10/3/2019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502F56-8293-45D8-A91D-2C3BE928C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7224499-6741-4C7B-A2FF-3C283FFD0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5363B-C919-4CBC-B778-BEE2FD37D9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291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5969B-0257-4272-9737-A146D08A1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2E70AF-A50B-4B60-9E62-94CBE755F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FCA34-A110-4185-B153-7D5823C6657C}" type="datetimeFigureOut">
              <a:rPr lang="en-US" smtClean="0"/>
              <a:t>10/3/2019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928479-A739-49E1-8347-803C93E65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3776F4-FBB0-4905-8C86-83D673E76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5363B-C919-4CBC-B778-BEE2FD37D9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014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6CB1F9-07AD-45CF-BE60-8B4ED9458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FCA34-A110-4185-B153-7D5823C6657C}" type="datetimeFigureOut">
              <a:rPr lang="en-US" smtClean="0"/>
              <a:t>10/3/2019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08F2FE-BD0C-4D2B-AEDB-40D4C4E83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6D5B6B-10DB-4E99-8D58-600DEA514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5363B-C919-4CBC-B778-BEE2FD37D9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388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7BD48-CE5E-40C7-B57E-8E77B510D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559494-6D36-4E1E-A577-8CEB649847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431763-AEA0-4029-98D6-4FAE70DA56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F18B71-5328-43EC-9EC9-E7E4D8AFB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FCA34-A110-4185-B153-7D5823C6657C}" type="datetimeFigureOut">
              <a:rPr lang="en-US" smtClean="0"/>
              <a:t>10/3/2019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00112D-F726-42B3-9928-130A8353F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56ADEF-56C7-45AF-A350-3BEDCCAE9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5363B-C919-4CBC-B778-BEE2FD37D9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24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5710C9-7558-49B3-BA20-F379BBDF1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A24C0EB-2BC9-41DF-B902-BC794F891B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C3E020-28C4-435B-921F-3C1D0DA99D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DD0455-7EBD-438C-B5E0-834BC88FB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FCA34-A110-4185-B153-7D5823C6657C}" type="datetimeFigureOut">
              <a:rPr lang="en-US" smtClean="0"/>
              <a:t>10/3/2019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288091-E95C-4482-B989-62B2402B4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25DCCC-61F8-4173-95FB-2D12E64AA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5363B-C919-4CBC-B778-BEE2FD37D9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278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9A42CB-0F00-4F07-91F6-5AD45D4F9D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A8216B-6968-4F7B-AB5B-C9FFA2942B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27E914-1561-4F27-89CF-1E81755789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5FCA34-A110-4185-B153-7D5823C6657C}" type="datetimeFigureOut">
              <a:rPr lang="en-US" smtClean="0"/>
              <a:t>10/3/2019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571238-13C4-4EDA-A457-A6FC3FF67E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14DAF6-060A-4C93-9AF1-BFFAF70CA4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F5363B-C919-4CBC-B778-BEE2FD37D9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360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24912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749CD7-3EF7-4A4B-AD1A-EF6A8321C2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In the Midst of Persecution, Find Hope and Grace in…</a:t>
            </a:r>
            <a:br>
              <a:rPr lang="en-US" dirty="0"/>
            </a:br>
            <a:r>
              <a:rPr lang="en-US" dirty="0"/>
              <a:t>…Your Promised Reward (1:1-12).</a:t>
            </a:r>
          </a:p>
          <a:p>
            <a:r>
              <a:rPr lang="en-US" dirty="0"/>
              <a:t>…Your Relationship with the Lord (1:13-2:10).</a:t>
            </a:r>
          </a:p>
          <a:p>
            <a:r>
              <a:rPr lang="en-US" dirty="0"/>
              <a:t>…Your Relationships with Others (2:11-3:12).</a:t>
            </a:r>
          </a:p>
          <a:p>
            <a:r>
              <a:rPr lang="en-US" dirty="0"/>
              <a:t>…In the Trials Themselves (3:13-4:6).</a:t>
            </a:r>
          </a:p>
          <a:p>
            <a:r>
              <a:rPr lang="en-US" dirty="0"/>
              <a:t>…In Living the Christian Life (4:7-5:14).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Even in persecution, the Christian must…</a:t>
            </a:r>
            <a:br>
              <a:rPr lang="en-US" dirty="0"/>
            </a:br>
            <a:r>
              <a:rPr lang="en-US" dirty="0"/>
              <a:t>…Keep his focus on faithful living (4:7-11).</a:t>
            </a:r>
          </a:p>
          <a:p>
            <a:pPr lvl="1"/>
            <a:r>
              <a:rPr lang="en-US" dirty="0"/>
              <a:t>…Remember “who” he is and “whose” he is (4:12-19).</a:t>
            </a:r>
          </a:p>
          <a:p>
            <a:pPr lvl="1"/>
            <a:r>
              <a:rPr lang="en-US" dirty="0"/>
              <a:t>…Be mindful of his fellow brethren (5:1-14).</a:t>
            </a:r>
          </a:p>
          <a:p>
            <a:pPr lvl="2"/>
            <a:r>
              <a:rPr lang="en-US" dirty="0"/>
              <a:t>Elders must lovingly watch for the souls of the brethren (5:1-4).</a:t>
            </a:r>
          </a:p>
          <a:p>
            <a:pPr lvl="2"/>
            <a:r>
              <a:rPr lang="en-US" dirty="0"/>
              <a:t>All members must humbly watch for the souls of the brethren (5:5-7).</a:t>
            </a:r>
          </a:p>
          <a:p>
            <a:pPr lvl="2"/>
            <a:r>
              <a:rPr lang="en-US" dirty="0"/>
              <a:t>All Christians must soberly watch for the devil (5:8-9).</a:t>
            </a:r>
          </a:p>
          <a:p>
            <a:pPr lvl="2"/>
            <a:r>
              <a:rPr lang="en-US" dirty="0"/>
              <a:t>All Christians must anticipate the gracious blessings of “the God of all grace” (5:10-11).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94236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12</Words>
  <Application>Microsoft Office PowerPoint</Application>
  <PresentationFormat>Widescreen</PresentationFormat>
  <Paragraphs>12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22</cp:revision>
  <dcterms:created xsi:type="dcterms:W3CDTF">2019-06-22T20:45:21Z</dcterms:created>
  <dcterms:modified xsi:type="dcterms:W3CDTF">2019-10-03T18:38:19Z</dcterms:modified>
</cp:coreProperties>
</file>