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59" r:id="rId5"/>
    <p:sldId id="260" r:id="rId6"/>
    <p:sldId id="263" r:id="rId7"/>
    <p:sldId id="265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/>
  </p:normalViewPr>
  <p:slideViewPr>
    <p:cSldViewPr snapToGrid="0">
      <p:cViewPr varScale="1">
        <p:scale>
          <a:sx n="97" d="100"/>
          <a:sy n="97" d="100"/>
        </p:scale>
        <p:origin x="1548" y="78"/>
      </p:cViewPr>
      <p:guideLst/>
    </p:cSldViewPr>
  </p:slideViewPr>
  <p:outlineViewPr>
    <p:cViewPr>
      <p:scale>
        <a:sx n="33" d="100"/>
        <a:sy n="33" d="100"/>
      </p:scale>
      <p:origin x="0" y="-40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BE4A-26D5-4430-8602-6B53D775C1D1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882BF-7142-4DA6-83AE-FB8E46CB0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600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BE4A-26D5-4430-8602-6B53D775C1D1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882BF-7142-4DA6-83AE-FB8E46CB0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012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BE4A-26D5-4430-8602-6B53D775C1D1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882BF-7142-4DA6-83AE-FB8E46CB0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629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BE4A-26D5-4430-8602-6B53D775C1D1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882BF-7142-4DA6-83AE-FB8E46CB0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67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BE4A-26D5-4430-8602-6B53D775C1D1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882BF-7142-4DA6-83AE-FB8E46CB0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208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BE4A-26D5-4430-8602-6B53D775C1D1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882BF-7142-4DA6-83AE-FB8E46CB0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15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BE4A-26D5-4430-8602-6B53D775C1D1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882BF-7142-4DA6-83AE-FB8E46CB0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044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BE4A-26D5-4430-8602-6B53D775C1D1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882BF-7142-4DA6-83AE-FB8E46CB0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381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BE4A-26D5-4430-8602-6B53D775C1D1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882BF-7142-4DA6-83AE-FB8E46CB0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21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BE4A-26D5-4430-8602-6B53D775C1D1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882BF-7142-4DA6-83AE-FB8E46CB0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082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BE4A-26D5-4430-8602-6B53D775C1D1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882BF-7142-4DA6-83AE-FB8E46CB0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915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FBE4A-26D5-4430-8602-6B53D775C1D1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882BF-7142-4DA6-83AE-FB8E46CB0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732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721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7" y="469556"/>
            <a:ext cx="9001382" cy="1367481"/>
          </a:xfrm>
        </p:spPr>
        <p:txBody>
          <a:bodyPr>
            <a:norm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bleScrD" pitchFamily="2" charset="0"/>
              </a:rPr>
              <a:t>Introduction</a:t>
            </a:r>
            <a:endParaRPr lang="en-US" sz="8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bleScr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77" y="1520824"/>
            <a:ext cx="9001382" cy="52753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>
                <a:solidFill>
                  <a:schemeClr val="bg1"/>
                </a:solidFill>
              </a:rPr>
              <a:t>The name:</a:t>
            </a:r>
          </a:p>
          <a:p>
            <a:pPr marL="0" indent="0">
              <a:buNone/>
            </a:pPr>
            <a:r>
              <a:rPr lang="en-US" sz="4000" u="sng" dirty="0" smtClean="0">
                <a:solidFill>
                  <a:schemeClr val="bg1"/>
                </a:solidFill>
              </a:rPr>
              <a:t>Hebrews</a:t>
            </a:r>
            <a:r>
              <a:rPr lang="en-US" sz="4000" dirty="0" smtClean="0">
                <a:solidFill>
                  <a:schemeClr val="bg1"/>
                </a:solidFill>
              </a:rPr>
              <a:t> called the books Samuel and Kings. Two books placed with the prophets as they are works of prophets.</a:t>
            </a:r>
          </a:p>
          <a:p>
            <a:pPr marL="0" indent="0">
              <a:buNone/>
            </a:pPr>
            <a:r>
              <a:rPr lang="en-US" sz="4000" dirty="0" smtClean="0">
                <a:solidFill>
                  <a:schemeClr val="bg1"/>
                </a:solidFill>
              </a:rPr>
              <a:t>In </a:t>
            </a:r>
            <a:r>
              <a:rPr lang="en-US" sz="4000" u="sng" dirty="0" smtClean="0">
                <a:solidFill>
                  <a:schemeClr val="bg1"/>
                </a:solidFill>
              </a:rPr>
              <a:t>Greek</a:t>
            </a:r>
            <a:r>
              <a:rPr lang="en-US" sz="4000" dirty="0" smtClean="0">
                <a:solidFill>
                  <a:schemeClr val="bg1"/>
                </a:solidFill>
              </a:rPr>
              <a:t> they are 1, 2, 3 and 4 Kingdoms.</a:t>
            </a:r>
          </a:p>
          <a:p>
            <a:pPr marL="0" indent="0">
              <a:buNone/>
            </a:pPr>
            <a:r>
              <a:rPr lang="en-US" sz="4000" dirty="0" smtClean="0">
                <a:solidFill>
                  <a:schemeClr val="bg1"/>
                </a:solidFill>
              </a:rPr>
              <a:t>In </a:t>
            </a:r>
            <a:r>
              <a:rPr lang="en-US" sz="4000" u="sng" dirty="0" smtClean="0">
                <a:solidFill>
                  <a:schemeClr val="bg1"/>
                </a:solidFill>
              </a:rPr>
              <a:t>Latin</a:t>
            </a:r>
            <a:r>
              <a:rPr lang="en-US" sz="4000" dirty="0" smtClean="0">
                <a:solidFill>
                  <a:schemeClr val="bg1"/>
                </a:solidFill>
              </a:rPr>
              <a:t> 1, 2, 3 and 4 Kings.</a:t>
            </a:r>
          </a:p>
          <a:p>
            <a:pPr marL="0" indent="0">
              <a:buNone/>
            </a:pPr>
            <a:r>
              <a:rPr lang="en-US" sz="4000" dirty="0" smtClean="0">
                <a:solidFill>
                  <a:schemeClr val="bg1"/>
                </a:solidFill>
              </a:rPr>
              <a:t>In </a:t>
            </a:r>
            <a:r>
              <a:rPr lang="en-US" sz="4000" u="sng" dirty="0" smtClean="0">
                <a:solidFill>
                  <a:schemeClr val="bg1"/>
                </a:solidFill>
              </a:rPr>
              <a:t>English</a:t>
            </a:r>
            <a:r>
              <a:rPr lang="en-US" sz="4000" dirty="0" smtClean="0">
                <a:solidFill>
                  <a:schemeClr val="bg1"/>
                </a:solidFill>
              </a:rPr>
              <a:t> 1 &amp; 2 Samuel, 1 &amp; 2 Kings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02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7" y="469556"/>
            <a:ext cx="9001382" cy="1367481"/>
          </a:xfrm>
        </p:spPr>
        <p:txBody>
          <a:bodyPr>
            <a:norm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bleScrD" pitchFamily="2" charset="0"/>
              </a:rPr>
              <a:t>Introduction</a:t>
            </a:r>
            <a:endParaRPr lang="en-US" sz="8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bleScr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77" y="1520824"/>
            <a:ext cx="9001382" cy="52753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>
                <a:solidFill>
                  <a:schemeClr val="bg1"/>
                </a:solidFill>
              </a:rPr>
              <a:t>1 &amp; 2 Kings: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000" dirty="0" smtClean="0">
                <a:solidFill>
                  <a:schemeClr val="bg1"/>
                </a:solidFill>
              </a:rPr>
              <a:t> Coincide with 2 Chronicles.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000" dirty="0" smtClean="0">
                <a:solidFill>
                  <a:schemeClr val="bg1"/>
                </a:solidFill>
              </a:rPr>
              <a:t> Covers a period of 386 years.</a:t>
            </a:r>
          </a:p>
          <a:p>
            <a:pPr lvl="1">
              <a:buFontTx/>
              <a:buChar char="-"/>
            </a:pPr>
            <a:r>
              <a:rPr lang="en-US" sz="3600" dirty="0" smtClean="0">
                <a:solidFill>
                  <a:schemeClr val="bg1"/>
                </a:solidFill>
              </a:rPr>
              <a:t>Solomon’s reign: 40 years</a:t>
            </a:r>
          </a:p>
          <a:p>
            <a:pPr lvl="1">
              <a:buFontTx/>
              <a:buChar char="-"/>
            </a:pPr>
            <a:r>
              <a:rPr lang="en-US" sz="3600" dirty="0" smtClean="0">
                <a:solidFill>
                  <a:schemeClr val="bg1"/>
                </a:solidFill>
              </a:rPr>
              <a:t>Divided kingdom: 210 years</a:t>
            </a:r>
          </a:p>
          <a:p>
            <a:pPr lvl="1">
              <a:buFontTx/>
              <a:buChar char="-"/>
            </a:pPr>
            <a:r>
              <a:rPr lang="en-US" sz="3600" dirty="0" smtClean="0">
                <a:solidFill>
                  <a:schemeClr val="bg1"/>
                </a:solidFill>
              </a:rPr>
              <a:t>Judah alone: 136 years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000" dirty="0" smtClean="0">
                <a:solidFill>
                  <a:schemeClr val="bg1"/>
                </a:solidFill>
              </a:rPr>
              <a:t> Jeremiah is the author of Kings writing between 560 and 539 BC.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83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379" y="134467"/>
            <a:ext cx="8869577" cy="1191825"/>
          </a:xfrm>
        </p:spPr>
        <p:txBody>
          <a:bodyPr>
            <a:norm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bleScrD" pitchFamily="2" charset="0"/>
              </a:rPr>
              <a:t>Outline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378" y="1471399"/>
            <a:ext cx="8869577" cy="5267152"/>
          </a:xfrm>
        </p:spPr>
        <p:txBody>
          <a:bodyPr>
            <a:normAutofit/>
          </a:bodyPr>
          <a:lstStyle/>
          <a:p>
            <a:pPr marL="571500" indent="-571500">
              <a:buAutoNum type="romanUcPeriod"/>
            </a:pPr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Solomon’s Reign</a:t>
            </a:r>
          </a:p>
          <a:p>
            <a:pPr marL="0" indent="0">
              <a:buNone/>
            </a:pPr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en-US" sz="4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Kings 1-11</a:t>
            </a:r>
          </a:p>
          <a:p>
            <a:pPr marL="571500" indent="-571500">
              <a:buAutoNum type="romanUcPeriod" startAt="2"/>
            </a:pPr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Divided Kingdom                           </a:t>
            </a:r>
            <a:r>
              <a:rPr lang="en-US" sz="4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Kings 12 – 2 Kings 17</a:t>
            </a:r>
          </a:p>
          <a:p>
            <a:pPr marL="571500" indent="-571500">
              <a:buAutoNum type="romanUcPeriod" startAt="2"/>
            </a:pPr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Judah 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lone                                  </a:t>
            </a:r>
            <a:r>
              <a:rPr lang="en-US" sz="4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Kings 18-25</a:t>
            </a:r>
            <a:endParaRPr lang="en-US" sz="4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088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15" y="68564"/>
            <a:ext cx="9009620" cy="1325563"/>
          </a:xfrm>
        </p:spPr>
        <p:txBody>
          <a:bodyPr/>
          <a:lstStyle/>
          <a:p>
            <a:r>
              <a:rPr lang="en-US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bleScrD" pitchFamily="2" charset="0"/>
              </a:rPr>
              <a:t>I. Solomon’s Reign 1-11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15" y="1520825"/>
            <a:ext cx="9009620" cy="5258916"/>
          </a:xfrm>
        </p:spPr>
        <p:txBody>
          <a:bodyPr>
            <a:normAutofit/>
          </a:bodyPr>
          <a:lstStyle/>
          <a:p>
            <a:pPr marL="514350" indent="-514350">
              <a:buAutoNum type="alphaUcPeriod"/>
            </a:pPr>
            <a:r>
              <a:rPr lang="en-US" sz="3600" dirty="0" smtClean="0">
                <a:solidFill>
                  <a:schemeClr val="bg1"/>
                </a:solidFill>
              </a:rPr>
              <a:t>The Beginning of Rule 1:1 – 3:3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>
                <a:solidFill>
                  <a:schemeClr val="bg1"/>
                </a:solidFill>
              </a:rPr>
              <a:t>Solomon’s Coronation 1:1-53</a:t>
            </a:r>
          </a:p>
          <a:p>
            <a:pPr marL="1428750" lvl="2" indent="-514350">
              <a:buFont typeface="+mj-lt"/>
              <a:buAutoNum type="alphaLcPeriod"/>
            </a:pPr>
            <a:r>
              <a:rPr lang="en-US" sz="2800" dirty="0" smtClean="0">
                <a:solidFill>
                  <a:schemeClr val="bg1"/>
                </a:solidFill>
              </a:rPr>
              <a:t>The conspiracy of </a:t>
            </a:r>
            <a:r>
              <a:rPr lang="en-US" sz="2800" dirty="0" err="1" smtClean="0">
                <a:solidFill>
                  <a:schemeClr val="bg1"/>
                </a:solidFill>
              </a:rPr>
              <a:t>Adonijah</a:t>
            </a:r>
            <a:r>
              <a:rPr lang="en-US" sz="2800" dirty="0" smtClean="0">
                <a:solidFill>
                  <a:schemeClr val="bg1"/>
                </a:solidFill>
              </a:rPr>
              <a:t> 1:1-10</a:t>
            </a:r>
          </a:p>
          <a:p>
            <a:pPr marL="1428750" lvl="2" indent="-514350">
              <a:buFont typeface="+mj-lt"/>
              <a:buAutoNum type="alphaLcPeriod"/>
            </a:pPr>
            <a:r>
              <a:rPr lang="en-US" sz="2800" dirty="0" smtClean="0">
                <a:solidFill>
                  <a:schemeClr val="bg1"/>
                </a:solidFill>
              </a:rPr>
              <a:t>The countermeasures of Nathan 1:11-27</a:t>
            </a:r>
          </a:p>
          <a:p>
            <a:pPr marL="1428750" lvl="2" indent="-514350">
              <a:buFont typeface="+mj-lt"/>
              <a:buAutoNum type="alphaLcPeriod"/>
            </a:pPr>
            <a:r>
              <a:rPr lang="en-US" sz="2800" dirty="0" smtClean="0">
                <a:solidFill>
                  <a:schemeClr val="bg1"/>
                </a:solidFill>
              </a:rPr>
              <a:t>The coronation of Solomon 1:28-53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>
                <a:solidFill>
                  <a:schemeClr val="bg1"/>
                </a:solidFill>
              </a:rPr>
              <a:t>Solomon’s Rule Established 2:1-3:3</a:t>
            </a:r>
          </a:p>
          <a:p>
            <a:pPr marL="1428750" lvl="2" indent="-514350">
              <a:buFont typeface="+mj-lt"/>
              <a:buAutoNum type="alphaLcPeriod"/>
            </a:pPr>
            <a:r>
              <a:rPr lang="en-US" sz="2800" dirty="0" smtClean="0">
                <a:solidFill>
                  <a:schemeClr val="bg1"/>
                </a:solidFill>
              </a:rPr>
              <a:t>David’s last council 2:1-12</a:t>
            </a:r>
          </a:p>
          <a:p>
            <a:pPr marL="1428750" lvl="2" indent="-514350">
              <a:buFont typeface="+mj-lt"/>
              <a:buAutoNum type="alphaLcPeriod"/>
            </a:pPr>
            <a:r>
              <a:rPr lang="en-US" sz="2800" dirty="0" err="1" smtClean="0">
                <a:solidFill>
                  <a:schemeClr val="bg1"/>
                </a:solidFill>
              </a:rPr>
              <a:t>Adonijah’s</a:t>
            </a:r>
            <a:r>
              <a:rPr lang="en-US" sz="2800" dirty="0" smtClean="0">
                <a:solidFill>
                  <a:schemeClr val="bg1"/>
                </a:solidFill>
              </a:rPr>
              <a:t> second conspiracy 2:13-35</a:t>
            </a:r>
          </a:p>
          <a:p>
            <a:pPr marL="1428750" lvl="2" indent="-514350">
              <a:buFont typeface="+mj-lt"/>
              <a:buAutoNum type="alphaLcPeriod"/>
            </a:pPr>
            <a:r>
              <a:rPr lang="en-US" sz="2800" dirty="0" err="1" smtClean="0">
                <a:solidFill>
                  <a:schemeClr val="bg1"/>
                </a:solidFill>
              </a:rPr>
              <a:t>Shimei’s</a:t>
            </a:r>
            <a:r>
              <a:rPr lang="en-US" sz="2800" dirty="0" smtClean="0">
                <a:solidFill>
                  <a:schemeClr val="bg1"/>
                </a:solidFill>
              </a:rPr>
              <a:t> death 2:36-46</a:t>
            </a:r>
          </a:p>
          <a:p>
            <a:pPr marL="1428750" lvl="2" indent="-514350">
              <a:buFont typeface="+mj-lt"/>
              <a:buAutoNum type="alphaLcPeriod"/>
            </a:pPr>
            <a:r>
              <a:rPr lang="en-US" sz="2800" dirty="0" smtClean="0">
                <a:solidFill>
                  <a:schemeClr val="bg1"/>
                </a:solidFill>
              </a:rPr>
              <a:t>Intro to Solomon’s reign 3:1-3</a:t>
            </a:r>
          </a:p>
        </p:txBody>
      </p:sp>
    </p:spTree>
    <p:extLst>
      <p:ext uri="{BB962C8B-B14F-4D97-AF65-F5344CB8AC3E}">
        <p14:creationId xmlns:p14="http://schemas.microsoft.com/office/powerpoint/2010/main" val="668615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15" y="68564"/>
            <a:ext cx="9009620" cy="1325563"/>
          </a:xfrm>
        </p:spPr>
        <p:txBody>
          <a:bodyPr/>
          <a:lstStyle/>
          <a:p>
            <a:r>
              <a:rPr lang="en-US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bleScrD" pitchFamily="2" charset="0"/>
              </a:rPr>
              <a:t>I. Solomon’s Reign 1-11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15" y="1520825"/>
            <a:ext cx="9009620" cy="525891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 startAt="2"/>
            </a:pPr>
            <a:r>
              <a:rPr lang="en-US" sz="4000" dirty="0" smtClean="0">
                <a:solidFill>
                  <a:schemeClr val="bg1"/>
                </a:solidFill>
              </a:rPr>
              <a:t>Solomon’s Wisdom 3:4-4:34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>
                <a:solidFill>
                  <a:schemeClr val="bg1"/>
                </a:solidFill>
              </a:rPr>
              <a:t>Explanation of Solomon’s wisdom 3:4-15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>
                <a:solidFill>
                  <a:schemeClr val="bg1"/>
                </a:solidFill>
              </a:rPr>
              <a:t>Demonstration of Wisdom 3:16-28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>
                <a:solidFill>
                  <a:schemeClr val="bg1"/>
                </a:solidFill>
              </a:rPr>
              <a:t>Wisdom in Administration 4:1-34</a:t>
            </a:r>
          </a:p>
          <a:p>
            <a:pPr marL="1428750" lvl="2" indent="-514350">
              <a:buFont typeface="+mj-lt"/>
              <a:buAutoNum type="alphaLcPeriod"/>
            </a:pPr>
            <a:r>
              <a:rPr lang="en-US" sz="2800" dirty="0" smtClean="0">
                <a:solidFill>
                  <a:schemeClr val="bg1"/>
                </a:solidFill>
              </a:rPr>
              <a:t>The officials 4:1-6</a:t>
            </a:r>
          </a:p>
          <a:p>
            <a:pPr marL="1428750" lvl="2" indent="-514350">
              <a:buFont typeface="+mj-lt"/>
              <a:buAutoNum type="alphaLcPeriod"/>
            </a:pPr>
            <a:r>
              <a:rPr lang="en-US" sz="2800" dirty="0" smtClean="0">
                <a:solidFill>
                  <a:schemeClr val="bg1"/>
                </a:solidFill>
              </a:rPr>
              <a:t>Taxation system 4:7-20</a:t>
            </a:r>
          </a:p>
          <a:p>
            <a:pPr marL="1428750" lvl="2" indent="-514350">
              <a:buFont typeface="+mj-lt"/>
              <a:buAutoNum type="alphaLcPeriod"/>
            </a:pPr>
            <a:r>
              <a:rPr lang="en-US" sz="2800" dirty="0" smtClean="0">
                <a:solidFill>
                  <a:schemeClr val="bg1"/>
                </a:solidFill>
              </a:rPr>
              <a:t>The extent of his power and rule 4:21-34</a:t>
            </a:r>
          </a:p>
        </p:txBody>
      </p:sp>
    </p:spTree>
    <p:extLst>
      <p:ext uri="{BB962C8B-B14F-4D97-AF65-F5344CB8AC3E}">
        <p14:creationId xmlns:p14="http://schemas.microsoft.com/office/powerpoint/2010/main" val="195331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15" y="68564"/>
            <a:ext cx="9009620" cy="1325563"/>
          </a:xfrm>
        </p:spPr>
        <p:txBody>
          <a:bodyPr/>
          <a:lstStyle/>
          <a:p>
            <a:r>
              <a:rPr lang="en-US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bleScrD" pitchFamily="2" charset="0"/>
              </a:rPr>
              <a:t>I. Solomon’s Reign 1-11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15" y="1520825"/>
            <a:ext cx="9009620" cy="525891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 startAt="3"/>
            </a:pPr>
            <a:r>
              <a:rPr lang="en-US" sz="4000" dirty="0" smtClean="0">
                <a:solidFill>
                  <a:schemeClr val="bg1"/>
                </a:solidFill>
              </a:rPr>
              <a:t>Solomon’s Work 5:1-7:51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>
                <a:solidFill>
                  <a:schemeClr val="bg1"/>
                </a:solidFill>
              </a:rPr>
              <a:t>Preparations for building the temple 5:1-18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>
                <a:solidFill>
                  <a:schemeClr val="bg1"/>
                </a:solidFill>
              </a:rPr>
              <a:t>Building and description of the temple 6:1-38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>
                <a:solidFill>
                  <a:schemeClr val="bg1"/>
                </a:solidFill>
              </a:rPr>
              <a:t>Construction of the Palace complex 7:1-12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>
                <a:solidFill>
                  <a:schemeClr val="bg1"/>
                </a:solidFill>
              </a:rPr>
              <a:t>Metal work for the temple 7:13-51</a:t>
            </a:r>
          </a:p>
        </p:txBody>
      </p:sp>
    </p:spTree>
    <p:extLst>
      <p:ext uri="{BB962C8B-B14F-4D97-AF65-F5344CB8AC3E}">
        <p14:creationId xmlns:p14="http://schemas.microsoft.com/office/powerpoint/2010/main" val="2213401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379" y="134467"/>
            <a:ext cx="8869577" cy="1191825"/>
          </a:xfrm>
        </p:spPr>
        <p:txBody>
          <a:bodyPr>
            <a:norm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bleScrD" pitchFamily="2" charset="0"/>
              </a:rPr>
              <a:t>First Temple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2" t="7810" r="2060" b="9496"/>
          <a:stretch/>
        </p:blipFill>
        <p:spPr>
          <a:xfrm>
            <a:off x="352424" y="1565681"/>
            <a:ext cx="8467726" cy="5035145"/>
          </a:xfrm>
        </p:spPr>
      </p:pic>
    </p:spTree>
    <p:extLst>
      <p:ext uri="{BB962C8B-B14F-4D97-AF65-F5344CB8AC3E}">
        <p14:creationId xmlns:p14="http://schemas.microsoft.com/office/powerpoint/2010/main" val="384253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859</TotalTime>
  <Words>251</Words>
  <Application>Microsoft Office PowerPoint</Application>
  <PresentationFormat>On-screen Show (4:3)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BibleScrD</vt:lpstr>
      <vt:lpstr>Calibri</vt:lpstr>
      <vt:lpstr>Calibri Light</vt:lpstr>
      <vt:lpstr>Wingdings</vt:lpstr>
      <vt:lpstr>Office Theme</vt:lpstr>
      <vt:lpstr>PowerPoint Presentation</vt:lpstr>
      <vt:lpstr>Introduction</vt:lpstr>
      <vt:lpstr>Introduction</vt:lpstr>
      <vt:lpstr>Outline</vt:lpstr>
      <vt:lpstr>I. Solomon’s Reign 1-11</vt:lpstr>
      <vt:lpstr>I. Solomon’s Reign 1-11</vt:lpstr>
      <vt:lpstr>I. Solomon’s Reign 1-11</vt:lpstr>
      <vt:lpstr>First Temple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 Blackmer</dc:creator>
  <cp:lastModifiedBy>Cindy Nelson</cp:lastModifiedBy>
  <cp:revision>23</cp:revision>
  <dcterms:created xsi:type="dcterms:W3CDTF">2017-03-14T12:54:49Z</dcterms:created>
  <dcterms:modified xsi:type="dcterms:W3CDTF">2017-03-27T17:40:27Z</dcterms:modified>
</cp:coreProperties>
</file>